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73" r:id="rId4"/>
    <p:sldId id="268" r:id="rId5"/>
    <p:sldId id="274" r:id="rId6"/>
    <p:sldId id="275" r:id="rId7"/>
    <p:sldId id="269" r:id="rId8"/>
    <p:sldId id="276" r:id="rId9"/>
    <p:sldId id="278" r:id="rId10"/>
    <p:sldId id="271" r:id="rId11"/>
    <p:sldId id="279" r:id="rId12"/>
    <p:sldId id="280" r:id="rId13"/>
    <p:sldId id="272" r:id="rId14"/>
    <p:sldId id="281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EDB3"/>
    <a:srgbClr val="EFE5F7"/>
    <a:srgbClr val="DCC5ED"/>
    <a:srgbClr val="FFD85D"/>
    <a:srgbClr val="FF0000"/>
    <a:srgbClr val="8A4411"/>
    <a:srgbClr val="CA22E6"/>
    <a:srgbClr val="305698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77" autoAdjust="0"/>
  </p:normalViewPr>
  <p:slideViewPr>
    <p:cSldViewPr snapToGrid="0">
      <p:cViewPr varScale="1">
        <p:scale>
          <a:sx n="84" d="100"/>
          <a:sy n="84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inUWI\Project\MATLAB\surge%20fig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inUWI\Project\MATLAB\Rainfallfig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inUWI\Project\MATLAB\Rainfallfig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959138291130415"/>
          <c:y val="4.3354062722354939E-2"/>
          <c:w val="0.79664408942367892"/>
          <c:h val="0.70672412045078836"/>
        </c:manualLayout>
      </c:layout>
      <c:lineChart>
        <c:grouping val="standard"/>
        <c:varyColors val="0"/>
        <c:ser>
          <c:idx val="0"/>
          <c:order val="0"/>
          <c:tx>
            <c:strRef>
              <c:f>'surge fig'!$C$1</c:f>
              <c:strCache>
                <c:ptCount val="1"/>
                <c:pt idx="0">
                  <c:v>sc01</c:v>
                </c:pt>
              </c:strCache>
            </c:strRef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'surge fig'!$B$3:$B$194</c:f>
              <c:numCache>
                <c:formatCode>General</c:formatCode>
                <c:ptCount val="192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3.75</c:v>
                </c:pt>
                <c:pt idx="15">
                  <c:v>4</c:v>
                </c:pt>
                <c:pt idx="16">
                  <c:v>4.25</c:v>
                </c:pt>
                <c:pt idx="17">
                  <c:v>4.5</c:v>
                </c:pt>
                <c:pt idx="18">
                  <c:v>4.75</c:v>
                </c:pt>
                <c:pt idx="19">
                  <c:v>5</c:v>
                </c:pt>
                <c:pt idx="20">
                  <c:v>5.25</c:v>
                </c:pt>
                <c:pt idx="21">
                  <c:v>5.5</c:v>
                </c:pt>
                <c:pt idx="22">
                  <c:v>5.75</c:v>
                </c:pt>
                <c:pt idx="23">
                  <c:v>6</c:v>
                </c:pt>
                <c:pt idx="24">
                  <c:v>6.25</c:v>
                </c:pt>
                <c:pt idx="25">
                  <c:v>6.5</c:v>
                </c:pt>
                <c:pt idx="26">
                  <c:v>6.75</c:v>
                </c:pt>
                <c:pt idx="27">
                  <c:v>7</c:v>
                </c:pt>
                <c:pt idx="28">
                  <c:v>7.25</c:v>
                </c:pt>
                <c:pt idx="29">
                  <c:v>7.5</c:v>
                </c:pt>
                <c:pt idx="30">
                  <c:v>7.75</c:v>
                </c:pt>
                <c:pt idx="31">
                  <c:v>8</c:v>
                </c:pt>
                <c:pt idx="32">
                  <c:v>8.25</c:v>
                </c:pt>
                <c:pt idx="33">
                  <c:v>8.5</c:v>
                </c:pt>
                <c:pt idx="34">
                  <c:v>8.75</c:v>
                </c:pt>
                <c:pt idx="35">
                  <c:v>9</c:v>
                </c:pt>
                <c:pt idx="36">
                  <c:v>9.25</c:v>
                </c:pt>
                <c:pt idx="37">
                  <c:v>9.5</c:v>
                </c:pt>
                <c:pt idx="38">
                  <c:v>9.75</c:v>
                </c:pt>
                <c:pt idx="39">
                  <c:v>10</c:v>
                </c:pt>
                <c:pt idx="40">
                  <c:v>10.25</c:v>
                </c:pt>
                <c:pt idx="41">
                  <c:v>10.5</c:v>
                </c:pt>
                <c:pt idx="42">
                  <c:v>10.75</c:v>
                </c:pt>
                <c:pt idx="43">
                  <c:v>11</c:v>
                </c:pt>
                <c:pt idx="44">
                  <c:v>11.25</c:v>
                </c:pt>
                <c:pt idx="45">
                  <c:v>11.5</c:v>
                </c:pt>
                <c:pt idx="46">
                  <c:v>11.75</c:v>
                </c:pt>
                <c:pt idx="47">
                  <c:v>12</c:v>
                </c:pt>
                <c:pt idx="48">
                  <c:v>12.25</c:v>
                </c:pt>
                <c:pt idx="49">
                  <c:v>12.5</c:v>
                </c:pt>
                <c:pt idx="50">
                  <c:v>12.75</c:v>
                </c:pt>
                <c:pt idx="51">
                  <c:v>13</c:v>
                </c:pt>
                <c:pt idx="52">
                  <c:v>13.25</c:v>
                </c:pt>
                <c:pt idx="53">
                  <c:v>13.5</c:v>
                </c:pt>
                <c:pt idx="54">
                  <c:v>13.75</c:v>
                </c:pt>
                <c:pt idx="55">
                  <c:v>14</c:v>
                </c:pt>
                <c:pt idx="56">
                  <c:v>14.25</c:v>
                </c:pt>
                <c:pt idx="57">
                  <c:v>14.5</c:v>
                </c:pt>
                <c:pt idx="58">
                  <c:v>14.75</c:v>
                </c:pt>
                <c:pt idx="59">
                  <c:v>15</c:v>
                </c:pt>
                <c:pt idx="60">
                  <c:v>15.25</c:v>
                </c:pt>
                <c:pt idx="61">
                  <c:v>15.5</c:v>
                </c:pt>
                <c:pt idx="62">
                  <c:v>15.75</c:v>
                </c:pt>
                <c:pt idx="63">
                  <c:v>16</c:v>
                </c:pt>
                <c:pt idx="64">
                  <c:v>16.25</c:v>
                </c:pt>
                <c:pt idx="65">
                  <c:v>16.5</c:v>
                </c:pt>
                <c:pt idx="66">
                  <c:v>16.75</c:v>
                </c:pt>
                <c:pt idx="67">
                  <c:v>17</c:v>
                </c:pt>
                <c:pt idx="68">
                  <c:v>17.25</c:v>
                </c:pt>
                <c:pt idx="69">
                  <c:v>17.5</c:v>
                </c:pt>
                <c:pt idx="70">
                  <c:v>17.75</c:v>
                </c:pt>
                <c:pt idx="71">
                  <c:v>18</c:v>
                </c:pt>
                <c:pt idx="72">
                  <c:v>18.25</c:v>
                </c:pt>
                <c:pt idx="73">
                  <c:v>18.5</c:v>
                </c:pt>
                <c:pt idx="74">
                  <c:v>18.75</c:v>
                </c:pt>
                <c:pt idx="75">
                  <c:v>19</c:v>
                </c:pt>
                <c:pt idx="76">
                  <c:v>19.25</c:v>
                </c:pt>
                <c:pt idx="77">
                  <c:v>19.5</c:v>
                </c:pt>
                <c:pt idx="78">
                  <c:v>19.75</c:v>
                </c:pt>
                <c:pt idx="79">
                  <c:v>20</c:v>
                </c:pt>
                <c:pt idx="80">
                  <c:v>20.25</c:v>
                </c:pt>
                <c:pt idx="81">
                  <c:v>20.5</c:v>
                </c:pt>
                <c:pt idx="82">
                  <c:v>20.75</c:v>
                </c:pt>
                <c:pt idx="83">
                  <c:v>21</c:v>
                </c:pt>
                <c:pt idx="84">
                  <c:v>21.25</c:v>
                </c:pt>
                <c:pt idx="85">
                  <c:v>21.5</c:v>
                </c:pt>
                <c:pt idx="86">
                  <c:v>21.75</c:v>
                </c:pt>
                <c:pt idx="87">
                  <c:v>22</c:v>
                </c:pt>
                <c:pt idx="88">
                  <c:v>22.25</c:v>
                </c:pt>
                <c:pt idx="89">
                  <c:v>22.5</c:v>
                </c:pt>
                <c:pt idx="90">
                  <c:v>22.75</c:v>
                </c:pt>
                <c:pt idx="91">
                  <c:v>23</c:v>
                </c:pt>
                <c:pt idx="92">
                  <c:v>23.25</c:v>
                </c:pt>
                <c:pt idx="93">
                  <c:v>23.5</c:v>
                </c:pt>
                <c:pt idx="94">
                  <c:v>23.75</c:v>
                </c:pt>
                <c:pt idx="95">
                  <c:v>24</c:v>
                </c:pt>
                <c:pt idx="96">
                  <c:v>24.25</c:v>
                </c:pt>
                <c:pt idx="97">
                  <c:v>24.5</c:v>
                </c:pt>
                <c:pt idx="98">
                  <c:v>24.75</c:v>
                </c:pt>
                <c:pt idx="99">
                  <c:v>25</c:v>
                </c:pt>
                <c:pt idx="100">
                  <c:v>25.25</c:v>
                </c:pt>
                <c:pt idx="101">
                  <c:v>25.5</c:v>
                </c:pt>
                <c:pt idx="102">
                  <c:v>25.75</c:v>
                </c:pt>
                <c:pt idx="103">
                  <c:v>26</c:v>
                </c:pt>
                <c:pt idx="104">
                  <c:v>26.25</c:v>
                </c:pt>
                <c:pt idx="105">
                  <c:v>26.5</c:v>
                </c:pt>
                <c:pt idx="106">
                  <c:v>26.75</c:v>
                </c:pt>
                <c:pt idx="107">
                  <c:v>27</c:v>
                </c:pt>
                <c:pt idx="108">
                  <c:v>27.25</c:v>
                </c:pt>
                <c:pt idx="109">
                  <c:v>27.5</c:v>
                </c:pt>
                <c:pt idx="110">
                  <c:v>27.75</c:v>
                </c:pt>
                <c:pt idx="111">
                  <c:v>28</c:v>
                </c:pt>
                <c:pt idx="112">
                  <c:v>28.25</c:v>
                </c:pt>
                <c:pt idx="113">
                  <c:v>28.5</c:v>
                </c:pt>
                <c:pt idx="114">
                  <c:v>28.75</c:v>
                </c:pt>
                <c:pt idx="115">
                  <c:v>29</c:v>
                </c:pt>
                <c:pt idx="116">
                  <c:v>29.25</c:v>
                </c:pt>
                <c:pt idx="117">
                  <c:v>29.5</c:v>
                </c:pt>
                <c:pt idx="118">
                  <c:v>29.75</c:v>
                </c:pt>
                <c:pt idx="119">
                  <c:v>30</c:v>
                </c:pt>
                <c:pt idx="120">
                  <c:v>30.25</c:v>
                </c:pt>
                <c:pt idx="121">
                  <c:v>30.5</c:v>
                </c:pt>
                <c:pt idx="122">
                  <c:v>30.75</c:v>
                </c:pt>
                <c:pt idx="123">
                  <c:v>31</c:v>
                </c:pt>
                <c:pt idx="124">
                  <c:v>31.25</c:v>
                </c:pt>
                <c:pt idx="125">
                  <c:v>31.5</c:v>
                </c:pt>
                <c:pt idx="126">
                  <c:v>31.75</c:v>
                </c:pt>
                <c:pt idx="127">
                  <c:v>32</c:v>
                </c:pt>
                <c:pt idx="128">
                  <c:v>32.25</c:v>
                </c:pt>
                <c:pt idx="129">
                  <c:v>32.5</c:v>
                </c:pt>
                <c:pt idx="130">
                  <c:v>32.75</c:v>
                </c:pt>
                <c:pt idx="131">
                  <c:v>33</c:v>
                </c:pt>
                <c:pt idx="132">
                  <c:v>33.25</c:v>
                </c:pt>
                <c:pt idx="133">
                  <c:v>33.5</c:v>
                </c:pt>
                <c:pt idx="134">
                  <c:v>33.75</c:v>
                </c:pt>
                <c:pt idx="135">
                  <c:v>34</c:v>
                </c:pt>
                <c:pt idx="136">
                  <c:v>34.25</c:v>
                </c:pt>
                <c:pt idx="137">
                  <c:v>34.5</c:v>
                </c:pt>
                <c:pt idx="138">
                  <c:v>34.75</c:v>
                </c:pt>
                <c:pt idx="139">
                  <c:v>35</c:v>
                </c:pt>
                <c:pt idx="140">
                  <c:v>35.25</c:v>
                </c:pt>
                <c:pt idx="141">
                  <c:v>35.5</c:v>
                </c:pt>
                <c:pt idx="142">
                  <c:v>35.75</c:v>
                </c:pt>
                <c:pt idx="143">
                  <c:v>36</c:v>
                </c:pt>
                <c:pt idx="144">
                  <c:v>36.25</c:v>
                </c:pt>
                <c:pt idx="145">
                  <c:v>36.5</c:v>
                </c:pt>
                <c:pt idx="146">
                  <c:v>36.75</c:v>
                </c:pt>
                <c:pt idx="147">
                  <c:v>37</c:v>
                </c:pt>
                <c:pt idx="148">
                  <c:v>37.25</c:v>
                </c:pt>
                <c:pt idx="149">
                  <c:v>37.5</c:v>
                </c:pt>
                <c:pt idx="150">
                  <c:v>37.75</c:v>
                </c:pt>
                <c:pt idx="151">
                  <c:v>38</c:v>
                </c:pt>
                <c:pt idx="152">
                  <c:v>38.25</c:v>
                </c:pt>
                <c:pt idx="153">
                  <c:v>38.5</c:v>
                </c:pt>
                <c:pt idx="154">
                  <c:v>38.75</c:v>
                </c:pt>
                <c:pt idx="155">
                  <c:v>39</c:v>
                </c:pt>
                <c:pt idx="156">
                  <c:v>39.25</c:v>
                </c:pt>
                <c:pt idx="157">
                  <c:v>39.5</c:v>
                </c:pt>
                <c:pt idx="158">
                  <c:v>39.75</c:v>
                </c:pt>
                <c:pt idx="159">
                  <c:v>40</c:v>
                </c:pt>
                <c:pt idx="160">
                  <c:v>40.25</c:v>
                </c:pt>
                <c:pt idx="161">
                  <c:v>40.5</c:v>
                </c:pt>
                <c:pt idx="162">
                  <c:v>40.75</c:v>
                </c:pt>
                <c:pt idx="163">
                  <c:v>41</c:v>
                </c:pt>
                <c:pt idx="164">
                  <c:v>41.25</c:v>
                </c:pt>
                <c:pt idx="165">
                  <c:v>41.5</c:v>
                </c:pt>
                <c:pt idx="166">
                  <c:v>41.75</c:v>
                </c:pt>
                <c:pt idx="167">
                  <c:v>42</c:v>
                </c:pt>
                <c:pt idx="168">
                  <c:v>42.25</c:v>
                </c:pt>
                <c:pt idx="169">
                  <c:v>42.5</c:v>
                </c:pt>
                <c:pt idx="170">
                  <c:v>42.75</c:v>
                </c:pt>
                <c:pt idx="171">
                  <c:v>43</c:v>
                </c:pt>
                <c:pt idx="172">
                  <c:v>43.25</c:v>
                </c:pt>
                <c:pt idx="173">
                  <c:v>43.5</c:v>
                </c:pt>
                <c:pt idx="174">
                  <c:v>43.75</c:v>
                </c:pt>
                <c:pt idx="175">
                  <c:v>44</c:v>
                </c:pt>
                <c:pt idx="176">
                  <c:v>44.25</c:v>
                </c:pt>
                <c:pt idx="177">
                  <c:v>44.5</c:v>
                </c:pt>
                <c:pt idx="178">
                  <c:v>44.75</c:v>
                </c:pt>
                <c:pt idx="179">
                  <c:v>45</c:v>
                </c:pt>
                <c:pt idx="180">
                  <c:v>45.25</c:v>
                </c:pt>
                <c:pt idx="181">
                  <c:v>45.5</c:v>
                </c:pt>
                <c:pt idx="182">
                  <c:v>45.75</c:v>
                </c:pt>
                <c:pt idx="183">
                  <c:v>46</c:v>
                </c:pt>
                <c:pt idx="184">
                  <c:v>46.25</c:v>
                </c:pt>
                <c:pt idx="185">
                  <c:v>46.5</c:v>
                </c:pt>
                <c:pt idx="186">
                  <c:v>46.75</c:v>
                </c:pt>
                <c:pt idx="187">
                  <c:v>47</c:v>
                </c:pt>
                <c:pt idx="188">
                  <c:v>47.25</c:v>
                </c:pt>
                <c:pt idx="189">
                  <c:v>47.5</c:v>
                </c:pt>
                <c:pt idx="190">
                  <c:v>47.75</c:v>
                </c:pt>
                <c:pt idx="191">
                  <c:v>48</c:v>
                </c:pt>
              </c:numCache>
            </c:numRef>
          </c:cat>
          <c:val>
            <c:numRef>
              <c:f>'surge fig'!$C$2:$C$194</c:f>
              <c:numCache>
                <c:formatCode>General</c:formatCode>
                <c:ptCount val="193"/>
                <c:pt idx="0">
                  <c:v>18.841220379999999</c:v>
                </c:pt>
                <c:pt idx="1">
                  <c:v>18.973244959999999</c:v>
                </c:pt>
                <c:pt idx="2">
                  <c:v>19.123485689999999</c:v>
                </c:pt>
                <c:pt idx="3">
                  <c:v>19.269851280000001</c:v>
                </c:pt>
                <c:pt idx="4">
                  <c:v>19.385313669999999</c:v>
                </c:pt>
                <c:pt idx="5">
                  <c:v>19.460390360000002</c:v>
                </c:pt>
                <c:pt idx="6">
                  <c:v>19.488799239999999</c:v>
                </c:pt>
                <c:pt idx="7">
                  <c:v>19.498791189999999</c:v>
                </c:pt>
                <c:pt idx="8">
                  <c:v>19.483594879999998</c:v>
                </c:pt>
                <c:pt idx="9">
                  <c:v>19.415897059999999</c:v>
                </c:pt>
                <c:pt idx="10">
                  <c:v>19.284360100000001</c:v>
                </c:pt>
                <c:pt idx="11">
                  <c:v>19.097711629999999</c:v>
                </c:pt>
                <c:pt idx="12">
                  <c:v>19.085168710000001</c:v>
                </c:pt>
                <c:pt idx="13">
                  <c:v>18.889323489999999</c:v>
                </c:pt>
                <c:pt idx="14">
                  <c:v>18.789010099999999</c:v>
                </c:pt>
                <c:pt idx="15">
                  <c:v>18.695347309999999</c:v>
                </c:pt>
                <c:pt idx="16">
                  <c:v>18.528617910000001</c:v>
                </c:pt>
                <c:pt idx="17">
                  <c:v>18.38411769</c:v>
                </c:pt>
                <c:pt idx="18">
                  <c:v>18.234305060000001</c:v>
                </c:pt>
                <c:pt idx="19">
                  <c:v>18.08330145</c:v>
                </c:pt>
                <c:pt idx="20">
                  <c:v>17.924346830000001</c:v>
                </c:pt>
                <c:pt idx="21">
                  <c:v>17.775115679999999</c:v>
                </c:pt>
                <c:pt idx="22">
                  <c:v>17.6230698</c:v>
                </c:pt>
                <c:pt idx="23">
                  <c:v>16.394771259999999</c:v>
                </c:pt>
                <c:pt idx="24">
                  <c:v>16.470936080000001</c:v>
                </c:pt>
                <c:pt idx="25">
                  <c:v>16.551172399999999</c:v>
                </c:pt>
                <c:pt idx="26">
                  <c:v>16.63687234</c:v>
                </c:pt>
                <c:pt idx="27">
                  <c:v>16.722714509999999</c:v>
                </c:pt>
                <c:pt idx="28">
                  <c:v>16.80616474</c:v>
                </c:pt>
                <c:pt idx="29">
                  <c:v>16.888579109999998</c:v>
                </c:pt>
                <c:pt idx="30">
                  <c:v>16.970988800000001</c:v>
                </c:pt>
                <c:pt idx="31">
                  <c:v>17.058253910000001</c:v>
                </c:pt>
                <c:pt idx="32">
                  <c:v>17.146792609999999</c:v>
                </c:pt>
                <c:pt idx="33">
                  <c:v>17.229253050000001</c:v>
                </c:pt>
                <c:pt idx="34">
                  <c:v>17.305906190000002</c:v>
                </c:pt>
                <c:pt idx="35">
                  <c:v>17.37954594</c:v>
                </c:pt>
                <c:pt idx="36">
                  <c:v>17.447534789999999</c:v>
                </c:pt>
                <c:pt idx="37">
                  <c:v>17.509741330000001</c:v>
                </c:pt>
                <c:pt idx="38">
                  <c:v>17.573723900000001</c:v>
                </c:pt>
                <c:pt idx="39">
                  <c:v>17.632427969999998</c:v>
                </c:pt>
                <c:pt idx="40">
                  <c:v>17.689163650000001</c:v>
                </c:pt>
                <c:pt idx="41">
                  <c:v>17.735030869999999</c:v>
                </c:pt>
                <c:pt idx="42">
                  <c:v>17.771454930000001</c:v>
                </c:pt>
                <c:pt idx="43">
                  <c:v>17.802196179999999</c:v>
                </c:pt>
                <c:pt idx="44">
                  <c:v>17.823495829999999</c:v>
                </c:pt>
                <c:pt idx="45">
                  <c:v>17.83046594</c:v>
                </c:pt>
                <c:pt idx="46">
                  <c:v>17.821391309999999</c:v>
                </c:pt>
                <c:pt idx="47">
                  <c:v>17.795787000000001</c:v>
                </c:pt>
                <c:pt idx="48">
                  <c:v>17.75353157</c:v>
                </c:pt>
                <c:pt idx="49">
                  <c:v>17.698073059999999</c:v>
                </c:pt>
                <c:pt idx="50">
                  <c:v>17.635174620000001</c:v>
                </c:pt>
                <c:pt idx="51">
                  <c:v>17.570504490000001</c:v>
                </c:pt>
                <c:pt idx="52">
                  <c:v>17.495808090000001</c:v>
                </c:pt>
                <c:pt idx="53">
                  <c:v>17.420293789999999</c:v>
                </c:pt>
                <c:pt idx="54">
                  <c:v>17.342995299999998</c:v>
                </c:pt>
                <c:pt idx="55">
                  <c:v>17.270203519999999</c:v>
                </c:pt>
                <c:pt idx="56">
                  <c:v>17.196977780000001</c:v>
                </c:pt>
                <c:pt idx="57">
                  <c:v>17.129414520000001</c:v>
                </c:pt>
                <c:pt idx="58">
                  <c:v>17.073116949999999</c:v>
                </c:pt>
                <c:pt idx="59">
                  <c:v>17.031126969999999</c:v>
                </c:pt>
                <c:pt idx="60">
                  <c:v>16.987988900000001</c:v>
                </c:pt>
                <c:pt idx="61">
                  <c:v>16.952887230000002</c:v>
                </c:pt>
                <c:pt idx="62">
                  <c:v>16.924373060000001</c:v>
                </c:pt>
                <c:pt idx="63">
                  <c:v>16.906757989999999</c:v>
                </c:pt>
                <c:pt idx="64">
                  <c:v>16.905290229999999</c:v>
                </c:pt>
                <c:pt idx="65">
                  <c:v>16.929335290000001</c:v>
                </c:pt>
                <c:pt idx="66">
                  <c:v>16.966821729999999</c:v>
                </c:pt>
                <c:pt idx="67">
                  <c:v>17.009515570000001</c:v>
                </c:pt>
                <c:pt idx="68">
                  <c:v>17.065427209999999</c:v>
                </c:pt>
                <c:pt idx="69">
                  <c:v>17.137141140000001</c:v>
                </c:pt>
                <c:pt idx="70">
                  <c:v>17.223043310000001</c:v>
                </c:pt>
                <c:pt idx="71">
                  <c:v>17.315888699999999</c:v>
                </c:pt>
                <c:pt idx="72">
                  <c:v>17.413722310000001</c:v>
                </c:pt>
                <c:pt idx="73">
                  <c:v>17.528952820000001</c:v>
                </c:pt>
                <c:pt idx="74">
                  <c:v>17.641241910000002</c:v>
                </c:pt>
                <c:pt idx="75">
                  <c:v>17.741824529999999</c:v>
                </c:pt>
                <c:pt idx="76">
                  <c:v>17.82159901</c:v>
                </c:pt>
                <c:pt idx="77">
                  <c:v>17.896900039999998</c:v>
                </c:pt>
                <c:pt idx="78">
                  <c:v>17.96821005</c:v>
                </c:pt>
                <c:pt idx="79">
                  <c:v>18.055660759999999</c:v>
                </c:pt>
                <c:pt idx="80">
                  <c:v>18.1495079</c:v>
                </c:pt>
                <c:pt idx="81">
                  <c:v>18.248998360000002</c:v>
                </c:pt>
                <c:pt idx="82">
                  <c:v>18.35214306</c:v>
                </c:pt>
                <c:pt idx="83">
                  <c:v>18.462688849999999</c:v>
                </c:pt>
                <c:pt idx="84">
                  <c:v>18.589137770000001</c:v>
                </c:pt>
                <c:pt idx="85">
                  <c:v>18.725851630000001</c:v>
                </c:pt>
                <c:pt idx="86">
                  <c:v>18.861885090000001</c:v>
                </c:pt>
                <c:pt idx="87">
                  <c:v>18.999048420000001</c:v>
                </c:pt>
                <c:pt idx="88">
                  <c:v>19.154113970000001</c:v>
                </c:pt>
                <c:pt idx="89">
                  <c:v>19.288317540000001</c:v>
                </c:pt>
                <c:pt idx="90">
                  <c:v>19.39660821</c:v>
                </c:pt>
                <c:pt idx="91">
                  <c:v>19.46675918</c:v>
                </c:pt>
                <c:pt idx="92">
                  <c:v>19.497202690000002</c:v>
                </c:pt>
                <c:pt idx="93">
                  <c:v>19.504047530000001</c:v>
                </c:pt>
                <c:pt idx="94">
                  <c:v>19.489649629999999</c:v>
                </c:pt>
                <c:pt idx="95">
                  <c:v>19.418990730000001</c:v>
                </c:pt>
                <c:pt idx="96">
                  <c:v>19.286891959999998</c:v>
                </c:pt>
                <c:pt idx="97">
                  <c:v>19.09915496</c:v>
                </c:pt>
                <c:pt idx="98">
                  <c:v>18.896172180000001</c:v>
                </c:pt>
                <c:pt idx="99">
                  <c:v>18.69993032</c:v>
                </c:pt>
                <c:pt idx="100">
                  <c:v>18.52977426</c:v>
                </c:pt>
                <c:pt idx="101">
                  <c:v>18.395289810000001</c:v>
                </c:pt>
                <c:pt idx="102">
                  <c:v>18.255092000000001</c:v>
                </c:pt>
                <c:pt idx="103">
                  <c:v>18.108036850000001</c:v>
                </c:pt>
                <c:pt idx="104">
                  <c:v>17.959630140000002</c:v>
                </c:pt>
                <c:pt idx="105">
                  <c:v>17.81192111</c:v>
                </c:pt>
                <c:pt idx="106">
                  <c:v>17.66944535</c:v>
                </c:pt>
                <c:pt idx="107">
                  <c:v>17.524283969999999</c:v>
                </c:pt>
                <c:pt idx="108">
                  <c:v>17.376819680000001</c:v>
                </c:pt>
                <c:pt idx="109">
                  <c:v>17.230634899999998</c:v>
                </c:pt>
                <c:pt idx="110">
                  <c:v>17.07967798</c:v>
                </c:pt>
                <c:pt idx="111">
                  <c:v>16.922873859999999</c:v>
                </c:pt>
                <c:pt idx="112">
                  <c:v>16.79479414</c:v>
                </c:pt>
                <c:pt idx="113">
                  <c:v>16.673951160000001</c:v>
                </c:pt>
                <c:pt idx="114">
                  <c:v>16.58628221</c:v>
                </c:pt>
                <c:pt idx="115">
                  <c:v>16.519916500000001</c:v>
                </c:pt>
                <c:pt idx="116">
                  <c:v>16.461550720000002</c:v>
                </c:pt>
                <c:pt idx="117">
                  <c:v>16.435063339999999</c:v>
                </c:pt>
                <c:pt idx="118">
                  <c:v>16.415215190000001</c:v>
                </c:pt>
                <c:pt idx="119">
                  <c:v>16.4326328</c:v>
                </c:pt>
                <c:pt idx="120">
                  <c:v>16.44078274</c:v>
                </c:pt>
                <c:pt idx="121">
                  <c:v>16.47953137</c:v>
                </c:pt>
                <c:pt idx="122">
                  <c:v>16.518765309999999</c:v>
                </c:pt>
                <c:pt idx="123">
                  <c:v>16.582184470000001</c:v>
                </c:pt>
                <c:pt idx="124">
                  <c:v>16.669637250000001</c:v>
                </c:pt>
                <c:pt idx="125">
                  <c:v>16.770064980000001</c:v>
                </c:pt>
                <c:pt idx="126">
                  <c:v>16.869183369999998</c:v>
                </c:pt>
                <c:pt idx="127">
                  <c:v>16.97748623</c:v>
                </c:pt>
                <c:pt idx="128">
                  <c:v>17.080311739999999</c:v>
                </c:pt>
                <c:pt idx="129">
                  <c:v>17.17762892</c:v>
                </c:pt>
                <c:pt idx="130">
                  <c:v>17.269079609999999</c:v>
                </c:pt>
                <c:pt idx="131">
                  <c:v>17.357591930000002</c:v>
                </c:pt>
                <c:pt idx="132">
                  <c:v>17.4415446</c:v>
                </c:pt>
                <c:pt idx="133">
                  <c:v>17.506126609999999</c:v>
                </c:pt>
                <c:pt idx="134">
                  <c:v>17.556141239999999</c:v>
                </c:pt>
                <c:pt idx="135">
                  <c:v>17.587247390000002</c:v>
                </c:pt>
                <c:pt idx="136">
                  <c:v>17.603860879999999</c:v>
                </c:pt>
                <c:pt idx="137">
                  <c:v>17.605890609999999</c:v>
                </c:pt>
                <c:pt idx="138">
                  <c:v>17.586509280000001</c:v>
                </c:pt>
                <c:pt idx="139">
                  <c:v>17.556066260000001</c:v>
                </c:pt>
                <c:pt idx="140">
                  <c:v>17.516137260000001</c:v>
                </c:pt>
                <c:pt idx="141">
                  <c:v>17.46682208</c:v>
                </c:pt>
                <c:pt idx="142">
                  <c:v>17.403725319999999</c:v>
                </c:pt>
                <c:pt idx="143">
                  <c:v>17.34294697</c:v>
                </c:pt>
                <c:pt idx="144">
                  <c:v>17.27094138</c:v>
                </c:pt>
                <c:pt idx="145">
                  <c:v>17.203533719999999</c:v>
                </c:pt>
                <c:pt idx="146">
                  <c:v>17.13219102</c:v>
                </c:pt>
                <c:pt idx="147">
                  <c:v>17.062693880000001</c:v>
                </c:pt>
                <c:pt idx="148">
                  <c:v>16.99159362</c:v>
                </c:pt>
                <c:pt idx="149">
                  <c:v>16.925836390000001</c:v>
                </c:pt>
                <c:pt idx="150">
                  <c:v>16.858748349999999</c:v>
                </c:pt>
                <c:pt idx="151">
                  <c:v>16.786437209999999</c:v>
                </c:pt>
                <c:pt idx="152">
                  <c:v>16.72535903</c:v>
                </c:pt>
                <c:pt idx="153">
                  <c:v>16.65740787</c:v>
                </c:pt>
                <c:pt idx="154">
                  <c:v>16.593478940000001</c:v>
                </c:pt>
                <c:pt idx="155">
                  <c:v>16.539796750000001</c:v>
                </c:pt>
                <c:pt idx="156">
                  <c:v>16.480541930000001</c:v>
                </c:pt>
                <c:pt idx="157">
                  <c:v>16.416286800000002</c:v>
                </c:pt>
                <c:pt idx="158">
                  <c:v>16.337289049999999</c:v>
                </c:pt>
                <c:pt idx="159">
                  <c:v>16.26996025</c:v>
                </c:pt>
                <c:pt idx="160">
                  <c:v>16.19043315</c:v>
                </c:pt>
                <c:pt idx="161">
                  <c:v>16.090573240000001</c:v>
                </c:pt>
                <c:pt idx="162">
                  <c:v>16.005244340000001</c:v>
                </c:pt>
                <c:pt idx="163">
                  <c:v>15.94271503</c:v>
                </c:pt>
                <c:pt idx="164">
                  <c:v>15.9258372</c:v>
                </c:pt>
                <c:pt idx="165">
                  <c:v>16.018324620000001</c:v>
                </c:pt>
                <c:pt idx="166">
                  <c:v>16.139343190000002</c:v>
                </c:pt>
                <c:pt idx="167">
                  <c:v>16.25279579</c:v>
                </c:pt>
                <c:pt idx="168">
                  <c:v>16.37598405</c:v>
                </c:pt>
                <c:pt idx="169">
                  <c:v>16.49486387</c:v>
                </c:pt>
                <c:pt idx="170">
                  <c:v>16.61843846</c:v>
                </c:pt>
                <c:pt idx="171">
                  <c:v>16.72304578</c:v>
                </c:pt>
                <c:pt idx="172">
                  <c:v>16.822940249999998</c:v>
                </c:pt>
                <c:pt idx="173">
                  <c:v>16.897567299999999</c:v>
                </c:pt>
                <c:pt idx="174">
                  <c:v>16.96462953</c:v>
                </c:pt>
                <c:pt idx="175">
                  <c:v>17.005533490000001</c:v>
                </c:pt>
                <c:pt idx="176">
                  <c:v>17.033677999999998</c:v>
                </c:pt>
                <c:pt idx="177">
                  <c:v>17.055058379999998</c:v>
                </c:pt>
                <c:pt idx="178">
                  <c:v>17.052297530000001</c:v>
                </c:pt>
                <c:pt idx="179">
                  <c:v>17.044495779999998</c:v>
                </c:pt>
                <c:pt idx="180">
                  <c:v>17.02163925</c:v>
                </c:pt>
                <c:pt idx="181">
                  <c:v>16.997801639999999</c:v>
                </c:pt>
                <c:pt idx="182">
                  <c:v>16.959840589999999</c:v>
                </c:pt>
                <c:pt idx="183">
                  <c:v>16.912386439999999</c:v>
                </c:pt>
                <c:pt idx="184">
                  <c:v>16.853785479999999</c:v>
                </c:pt>
                <c:pt idx="185">
                  <c:v>16.78119628</c:v>
                </c:pt>
                <c:pt idx="186">
                  <c:v>16.70871193</c:v>
                </c:pt>
                <c:pt idx="187">
                  <c:v>16.64203934</c:v>
                </c:pt>
                <c:pt idx="188">
                  <c:v>16.568113279999999</c:v>
                </c:pt>
                <c:pt idx="189">
                  <c:v>16.506140330000001</c:v>
                </c:pt>
                <c:pt idx="190">
                  <c:v>16.451347269999999</c:v>
                </c:pt>
                <c:pt idx="191">
                  <c:v>16.393306559999999</c:v>
                </c:pt>
                <c:pt idx="192">
                  <c:v>16.332459870000001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87-4FA0-AB9E-D7560D3C9164}"/>
            </c:ext>
          </c:extLst>
        </c:ser>
        <c:ser>
          <c:idx val="1"/>
          <c:order val="1"/>
          <c:tx>
            <c:strRef>
              <c:f>'surge fig'!$D$1</c:f>
              <c:strCache>
                <c:ptCount val="1"/>
                <c:pt idx="0">
                  <c:v>sc02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'surge fig'!$B$3:$B$194</c:f>
              <c:numCache>
                <c:formatCode>General</c:formatCode>
                <c:ptCount val="192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3.75</c:v>
                </c:pt>
                <c:pt idx="15">
                  <c:v>4</c:v>
                </c:pt>
                <c:pt idx="16">
                  <c:v>4.25</c:v>
                </c:pt>
                <c:pt idx="17">
                  <c:v>4.5</c:v>
                </c:pt>
                <c:pt idx="18">
                  <c:v>4.75</c:v>
                </c:pt>
                <c:pt idx="19">
                  <c:v>5</c:v>
                </c:pt>
                <c:pt idx="20">
                  <c:v>5.25</c:v>
                </c:pt>
                <c:pt idx="21">
                  <c:v>5.5</c:v>
                </c:pt>
                <c:pt idx="22">
                  <c:v>5.75</c:v>
                </c:pt>
                <c:pt idx="23">
                  <c:v>6</c:v>
                </c:pt>
                <c:pt idx="24">
                  <c:v>6.25</c:v>
                </c:pt>
                <c:pt idx="25">
                  <c:v>6.5</c:v>
                </c:pt>
                <c:pt idx="26">
                  <c:v>6.75</c:v>
                </c:pt>
                <c:pt idx="27">
                  <c:v>7</c:v>
                </c:pt>
                <c:pt idx="28">
                  <c:v>7.25</c:v>
                </c:pt>
                <c:pt idx="29">
                  <c:v>7.5</c:v>
                </c:pt>
                <c:pt idx="30">
                  <c:v>7.75</c:v>
                </c:pt>
                <c:pt idx="31">
                  <c:v>8</c:v>
                </c:pt>
                <c:pt idx="32">
                  <c:v>8.25</c:v>
                </c:pt>
                <c:pt idx="33">
                  <c:v>8.5</c:v>
                </c:pt>
                <c:pt idx="34">
                  <c:v>8.75</c:v>
                </c:pt>
                <c:pt idx="35">
                  <c:v>9</c:v>
                </c:pt>
                <c:pt idx="36">
                  <c:v>9.25</c:v>
                </c:pt>
                <c:pt idx="37">
                  <c:v>9.5</c:v>
                </c:pt>
                <c:pt idx="38">
                  <c:v>9.75</c:v>
                </c:pt>
                <c:pt idx="39">
                  <c:v>10</c:v>
                </c:pt>
                <c:pt idx="40">
                  <c:v>10.25</c:v>
                </c:pt>
                <c:pt idx="41">
                  <c:v>10.5</c:v>
                </c:pt>
                <c:pt idx="42">
                  <c:v>10.75</c:v>
                </c:pt>
                <c:pt idx="43">
                  <c:v>11</c:v>
                </c:pt>
                <c:pt idx="44">
                  <c:v>11.25</c:v>
                </c:pt>
                <c:pt idx="45">
                  <c:v>11.5</c:v>
                </c:pt>
                <c:pt idx="46">
                  <c:v>11.75</c:v>
                </c:pt>
                <c:pt idx="47">
                  <c:v>12</c:v>
                </c:pt>
                <c:pt idx="48">
                  <c:v>12.25</c:v>
                </c:pt>
                <c:pt idx="49">
                  <c:v>12.5</c:v>
                </c:pt>
                <c:pt idx="50">
                  <c:v>12.75</c:v>
                </c:pt>
                <c:pt idx="51">
                  <c:v>13</c:v>
                </c:pt>
                <c:pt idx="52">
                  <c:v>13.25</c:v>
                </c:pt>
                <c:pt idx="53">
                  <c:v>13.5</c:v>
                </c:pt>
                <c:pt idx="54">
                  <c:v>13.75</c:v>
                </c:pt>
                <c:pt idx="55">
                  <c:v>14</c:v>
                </c:pt>
                <c:pt idx="56">
                  <c:v>14.25</c:v>
                </c:pt>
                <c:pt idx="57">
                  <c:v>14.5</c:v>
                </c:pt>
                <c:pt idx="58">
                  <c:v>14.75</c:v>
                </c:pt>
                <c:pt idx="59">
                  <c:v>15</c:v>
                </c:pt>
                <c:pt idx="60">
                  <c:v>15.25</c:v>
                </c:pt>
                <c:pt idx="61">
                  <c:v>15.5</c:v>
                </c:pt>
                <c:pt idx="62">
                  <c:v>15.75</c:v>
                </c:pt>
                <c:pt idx="63">
                  <c:v>16</c:v>
                </c:pt>
                <c:pt idx="64">
                  <c:v>16.25</c:v>
                </c:pt>
                <c:pt idx="65">
                  <c:v>16.5</c:v>
                </c:pt>
                <c:pt idx="66">
                  <c:v>16.75</c:v>
                </c:pt>
                <c:pt idx="67">
                  <c:v>17</c:v>
                </c:pt>
                <c:pt idx="68">
                  <c:v>17.25</c:v>
                </c:pt>
                <c:pt idx="69">
                  <c:v>17.5</c:v>
                </c:pt>
                <c:pt idx="70">
                  <c:v>17.75</c:v>
                </c:pt>
                <c:pt idx="71">
                  <c:v>18</c:v>
                </c:pt>
                <c:pt idx="72">
                  <c:v>18.25</c:v>
                </c:pt>
                <c:pt idx="73">
                  <c:v>18.5</c:v>
                </c:pt>
                <c:pt idx="74">
                  <c:v>18.75</c:v>
                </c:pt>
                <c:pt idx="75">
                  <c:v>19</c:v>
                </c:pt>
                <c:pt idx="76">
                  <c:v>19.25</c:v>
                </c:pt>
                <c:pt idx="77">
                  <c:v>19.5</c:v>
                </c:pt>
                <c:pt idx="78">
                  <c:v>19.75</c:v>
                </c:pt>
                <c:pt idx="79">
                  <c:v>20</c:v>
                </c:pt>
                <c:pt idx="80">
                  <c:v>20.25</c:v>
                </c:pt>
                <c:pt idx="81">
                  <c:v>20.5</c:v>
                </c:pt>
                <c:pt idx="82">
                  <c:v>20.75</c:v>
                </c:pt>
                <c:pt idx="83">
                  <c:v>21</c:v>
                </c:pt>
                <c:pt idx="84">
                  <c:v>21.25</c:v>
                </c:pt>
                <c:pt idx="85">
                  <c:v>21.5</c:v>
                </c:pt>
                <c:pt idx="86">
                  <c:v>21.75</c:v>
                </c:pt>
                <c:pt idx="87">
                  <c:v>22</c:v>
                </c:pt>
                <c:pt idx="88">
                  <c:v>22.25</c:v>
                </c:pt>
                <c:pt idx="89">
                  <c:v>22.5</c:v>
                </c:pt>
                <c:pt idx="90">
                  <c:v>22.75</c:v>
                </c:pt>
                <c:pt idx="91">
                  <c:v>23</c:v>
                </c:pt>
                <c:pt idx="92">
                  <c:v>23.25</c:v>
                </c:pt>
                <c:pt idx="93">
                  <c:v>23.5</c:v>
                </c:pt>
                <c:pt idx="94">
                  <c:v>23.75</c:v>
                </c:pt>
                <c:pt idx="95">
                  <c:v>24</c:v>
                </c:pt>
                <c:pt idx="96">
                  <c:v>24.25</c:v>
                </c:pt>
                <c:pt idx="97">
                  <c:v>24.5</c:v>
                </c:pt>
                <c:pt idx="98">
                  <c:v>24.75</c:v>
                </c:pt>
                <c:pt idx="99">
                  <c:v>25</c:v>
                </c:pt>
                <c:pt idx="100">
                  <c:v>25.25</c:v>
                </c:pt>
                <c:pt idx="101">
                  <c:v>25.5</c:v>
                </c:pt>
                <c:pt idx="102">
                  <c:v>25.75</c:v>
                </c:pt>
                <c:pt idx="103">
                  <c:v>26</c:v>
                </c:pt>
                <c:pt idx="104">
                  <c:v>26.25</c:v>
                </c:pt>
                <c:pt idx="105">
                  <c:v>26.5</c:v>
                </c:pt>
                <c:pt idx="106">
                  <c:v>26.75</c:v>
                </c:pt>
                <c:pt idx="107">
                  <c:v>27</c:v>
                </c:pt>
                <c:pt idx="108">
                  <c:v>27.25</c:v>
                </c:pt>
                <c:pt idx="109">
                  <c:v>27.5</c:v>
                </c:pt>
                <c:pt idx="110">
                  <c:v>27.75</c:v>
                </c:pt>
                <c:pt idx="111">
                  <c:v>28</c:v>
                </c:pt>
                <c:pt idx="112">
                  <c:v>28.25</c:v>
                </c:pt>
                <c:pt idx="113">
                  <c:v>28.5</c:v>
                </c:pt>
                <c:pt idx="114">
                  <c:v>28.75</c:v>
                </c:pt>
                <c:pt idx="115">
                  <c:v>29</c:v>
                </c:pt>
                <c:pt idx="116">
                  <c:v>29.25</c:v>
                </c:pt>
                <c:pt idx="117">
                  <c:v>29.5</c:v>
                </c:pt>
                <c:pt idx="118">
                  <c:v>29.75</c:v>
                </c:pt>
                <c:pt idx="119">
                  <c:v>30</c:v>
                </c:pt>
                <c:pt idx="120">
                  <c:v>30.25</c:v>
                </c:pt>
                <c:pt idx="121">
                  <c:v>30.5</c:v>
                </c:pt>
                <c:pt idx="122">
                  <c:v>30.75</c:v>
                </c:pt>
                <c:pt idx="123">
                  <c:v>31</c:v>
                </c:pt>
                <c:pt idx="124">
                  <c:v>31.25</c:v>
                </c:pt>
                <c:pt idx="125">
                  <c:v>31.5</c:v>
                </c:pt>
                <c:pt idx="126">
                  <c:v>31.75</c:v>
                </c:pt>
                <c:pt idx="127">
                  <c:v>32</c:v>
                </c:pt>
                <c:pt idx="128">
                  <c:v>32.25</c:v>
                </c:pt>
                <c:pt idx="129">
                  <c:v>32.5</c:v>
                </c:pt>
                <c:pt idx="130">
                  <c:v>32.75</c:v>
                </c:pt>
                <c:pt idx="131">
                  <c:v>33</c:v>
                </c:pt>
                <c:pt idx="132">
                  <c:v>33.25</c:v>
                </c:pt>
                <c:pt idx="133">
                  <c:v>33.5</c:v>
                </c:pt>
                <c:pt idx="134">
                  <c:v>33.75</c:v>
                </c:pt>
                <c:pt idx="135">
                  <c:v>34</c:v>
                </c:pt>
                <c:pt idx="136">
                  <c:v>34.25</c:v>
                </c:pt>
                <c:pt idx="137">
                  <c:v>34.5</c:v>
                </c:pt>
                <c:pt idx="138">
                  <c:v>34.75</c:v>
                </c:pt>
                <c:pt idx="139">
                  <c:v>35</c:v>
                </c:pt>
                <c:pt idx="140">
                  <c:v>35.25</c:v>
                </c:pt>
                <c:pt idx="141">
                  <c:v>35.5</c:v>
                </c:pt>
                <c:pt idx="142">
                  <c:v>35.75</c:v>
                </c:pt>
                <c:pt idx="143">
                  <c:v>36</c:v>
                </c:pt>
                <c:pt idx="144">
                  <c:v>36.25</c:v>
                </c:pt>
                <c:pt idx="145">
                  <c:v>36.5</c:v>
                </c:pt>
                <c:pt idx="146">
                  <c:v>36.75</c:v>
                </c:pt>
                <c:pt idx="147">
                  <c:v>37</c:v>
                </c:pt>
                <c:pt idx="148">
                  <c:v>37.25</c:v>
                </c:pt>
                <c:pt idx="149">
                  <c:v>37.5</c:v>
                </c:pt>
                <c:pt idx="150">
                  <c:v>37.75</c:v>
                </c:pt>
                <c:pt idx="151">
                  <c:v>38</c:v>
                </c:pt>
                <c:pt idx="152">
                  <c:v>38.25</c:v>
                </c:pt>
                <c:pt idx="153">
                  <c:v>38.5</c:v>
                </c:pt>
                <c:pt idx="154">
                  <c:v>38.75</c:v>
                </c:pt>
                <c:pt idx="155">
                  <c:v>39</c:v>
                </c:pt>
                <c:pt idx="156">
                  <c:v>39.25</c:v>
                </c:pt>
                <c:pt idx="157">
                  <c:v>39.5</c:v>
                </c:pt>
                <c:pt idx="158">
                  <c:v>39.75</c:v>
                </c:pt>
                <c:pt idx="159">
                  <c:v>40</c:v>
                </c:pt>
                <c:pt idx="160">
                  <c:v>40.25</c:v>
                </c:pt>
                <c:pt idx="161">
                  <c:v>40.5</c:v>
                </c:pt>
                <c:pt idx="162">
                  <c:v>40.75</c:v>
                </c:pt>
                <c:pt idx="163">
                  <c:v>41</c:v>
                </c:pt>
                <c:pt idx="164">
                  <c:v>41.25</c:v>
                </c:pt>
                <c:pt idx="165">
                  <c:v>41.5</c:v>
                </c:pt>
                <c:pt idx="166">
                  <c:v>41.75</c:v>
                </c:pt>
                <c:pt idx="167">
                  <c:v>42</c:v>
                </c:pt>
                <c:pt idx="168">
                  <c:v>42.25</c:v>
                </c:pt>
                <c:pt idx="169">
                  <c:v>42.5</c:v>
                </c:pt>
                <c:pt idx="170">
                  <c:v>42.75</c:v>
                </c:pt>
                <c:pt idx="171">
                  <c:v>43</c:v>
                </c:pt>
                <c:pt idx="172">
                  <c:v>43.25</c:v>
                </c:pt>
                <c:pt idx="173">
                  <c:v>43.5</c:v>
                </c:pt>
                <c:pt idx="174">
                  <c:v>43.75</c:v>
                </c:pt>
                <c:pt idx="175">
                  <c:v>44</c:v>
                </c:pt>
                <c:pt idx="176">
                  <c:v>44.25</c:v>
                </c:pt>
                <c:pt idx="177">
                  <c:v>44.5</c:v>
                </c:pt>
                <c:pt idx="178">
                  <c:v>44.75</c:v>
                </c:pt>
                <c:pt idx="179">
                  <c:v>45</c:v>
                </c:pt>
                <c:pt idx="180">
                  <c:v>45.25</c:v>
                </c:pt>
                <c:pt idx="181">
                  <c:v>45.5</c:v>
                </c:pt>
                <c:pt idx="182">
                  <c:v>45.75</c:v>
                </c:pt>
                <c:pt idx="183">
                  <c:v>46</c:v>
                </c:pt>
                <c:pt idx="184">
                  <c:v>46.25</c:v>
                </c:pt>
                <c:pt idx="185">
                  <c:v>46.5</c:v>
                </c:pt>
                <c:pt idx="186">
                  <c:v>46.75</c:v>
                </c:pt>
                <c:pt idx="187">
                  <c:v>47</c:v>
                </c:pt>
                <c:pt idx="188">
                  <c:v>47.25</c:v>
                </c:pt>
                <c:pt idx="189">
                  <c:v>47.5</c:v>
                </c:pt>
                <c:pt idx="190">
                  <c:v>47.75</c:v>
                </c:pt>
                <c:pt idx="191">
                  <c:v>48</c:v>
                </c:pt>
              </c:numCache>
            </c:numRef>
          </c:cat>
          <c:val>
            <c:numRef>
              <c:f>'surge fig'!$D$2:$D$194</c:f>
              <c:numCache>
                <c:formatCode>General</c:formatCode>
                <c:ptCount val="193"/>
                <c:pt idx="0">
                  <c:v>16.24740723</c:v>
                </c:pt>
                <c:pt idx="1">
                  <c:v>16.29456476</c:v>
                </c:pt>
                <c:pt idx="2">
                  <c:v>16.35516277</c:v>
                </c:pt>
                <c:pt idx="3">
                  <c:v>16.42372525</c:v>
                </c:pt>
                <c:pt idx="4">
                  <c:v>16.4999523</c:v>
                </c:pt>
                <c:pt idx="5">
                  <c:v>16.580550259999999</c:v>
                </c:pt>
                <c:pt idx="6">
                  <c:v>16.66524209</c:v>
                </c:pt>
                <c:pt idx="7">
                  <c:v>16.750111839999999</c:v>
                </c:pt>
                <c:pt idx="8">
                  <c:v>16.83257321</c:v>
                </c:pt>
                <c:pt idx="9">
                  <c:v>16.912749640000001</c:v>
                </c:pt>
                <c:pt idx="10">
                  <c:v>16.994693609999999</c:v>
                </c:pt>
                <c:pt idx="11">
                  <c:v>17.08126343</c:v>
                </c:pt>
                <c:pt idx="12">
                  <c:v>17.165902419999998</c:v>
                </c:pt>
                <c:pt idx="13">
                  <c:v>17.245439080000001</c:v>
                </c:pt>
                <c:pt idx="14">
                  <c:v>17.321693499999999</c:v>
                </c:pt>
                <c:pt idx="15">
                  <c:v>17.394010170000001</c:v>
                </c:pt>
                <c:pt idx="16">
                  <c:v>17.461009929999999</c:v>
                </c:pt>
                <c:pt idx="17">
                  <c:v>17.5269744</c:v>
                </c:pt>
                <c:pt idx="18">
                  <c:v>17.585524660000001</c:v>
                </c:pt>
                <c:pt idx="19">
                  <c:v>17.644103529999999</c:v>
                </c:pt>
                <c:pt idx="20">
                  <c:v>17.696981959999999</c:v>
                </c:pt>
                <c:pt idx="21">
                  <c:v>17.741342960000001</c:v>
                </c:pt>
                <c:pt idx="22">
                  <c:v>17.776768520000001</c:v>
                </c:pt>
                <c:pt idx="23">
                  <c:v>17.805001470000001</c:v>
                </c:pt>
                <c:pt idx="24">
                  <c:v>17.823745769999999</c:v>
                </c:pt>
                <c:pt idx="25">
                  <c:v>17.832494959999998</c:v>
                </c:pt>
                <c:pt idx="26">
                  <c:v>17.816238309999999</c:v>
                </c:pt>
                <c:pt idx="27">
                  <c:v>17.788425610000001</c:v>
                </c:pt>
                <c:pt idx="28">
                  <c:v>17.747161219999999</c:v>
                </c:pt>
                <c:pt idx="29">
                  <c:v>17.689543700000002</c:v>
                </c:pt>
                <c:pt idx="30">
                  <c:v>17.62826231</c:v>
                </c:pt>
                <c:pt idx="31">
                  <c:v>17.560014450000001</c:v>
                </c:pt>
                <c:pt idx="32">
                  <c:v>17.490381410000001</c:v>
                </c:pt>
                <c:pt idx="33">
                  <c:v>17.41541084</c:v>
                </c:pt>
                <c:pt idx="34">
                  <c:v>17.339785930000001</c:v>
                </c:pt>
                <c:pt idx="35">
                  <c:v>17.263256930000001</c:v>
                </c:pt>
                <c:pt idx="36">
                  <c:v>17.18806262</c:v>
                </c:pt>
                <c:pt idx="37">
                  <c:v>17.1245242</c:v>
                </c:pt>
                <c:pt idx="38">
                  <c:v>17.065665249999999</c:v>
                </c:pt>
                <c:pt idx="39">
                  <c:v>17.0211495</c:v>
                </c:pt>
                <c:pt idx="40">
                  <c:v>16.977703930000001</c:v>
                </c:pt>
                <c:pt idx="41">
                  <c:v>16.945579630000001</c:v>
                </c:pt>
                <c:pt idx="42">
                  <c:v>16.920146750000001</c:v>
                </c:pt>
                <c:pt idx="43">
                  <c:v>16.91206768</c:v>
                </c:pt>
                <c:pt idx="44">
                  <c:v>16.92072168</c:v>
                </c:pt>
                <c:pt idx="45">
                  <c:v>16.95222317</c:v>
                </c:pt>
                <c:pt idx="46">
                  <c:v>16.991721160000001</c:v>
                </c:pt>
                <c:pt idx="47">
                  <c:v>17.037464480000001</c:v>
                </c:pt>
                <c:pt idx="48">
                  <c:v>17.098831690000001</c:v>
                </c:pt>
                <c:pt idx="49">
                  <c:v>17.175377539999999</c:v>
                </c:pt>
                <c:pt idx="50">
                  <c:v>17.264868079999999</c:v>
                </c:pt>
                <c:pt idx="51">
                  <c:v>17.359603</c:v>
                </c:pt>
                <c:pt idx="52">
                  <c:v>17.464098450000002</c:v>
                </c:pt>
                <c:pt idx="53">
                  <c:v>17.58267567</c:v>
                </c:pt>
                <c:pt idx="54">
                  <c:v>17.687996070000001</c:v>
                </c:pt>
                <c:pt idx="55">
                  <c:v>17.787230040000001</c:v>
                </c:pt>
                <c:pt idx="56">
                  <c:v>17.869422140000001</c:v>
                </c:pt>
                <c:pt idx="57">
                  <c:v>17.945389710000001</c:v>
                </c:pt>
                <c:pt idx="58">
                  <c:v>18.02161993</c:v>
                </c:pt>
                <c:pt idx="59">
                  <c:v>18.108424830000001</c:v>
                </c:pt>
                <c:pt idx="60">
                  <c:v>18.196658639999999</c:v>
                </c:pt>
                <c:pt idx="61">
                  <c:v>18.291425360000002</c:v>
                </c:pt>
                <c:pt idx="62">
                  <c:v>18.392497259999999</c:v>
                </c:pt>
                <c:pt idx="63">
                  <c:v>18.507437809999999</c:v>
                </c:pt>
                <c:pt idx="64">
                  <c:v>18.635245690000001</c:v>
                </c:pt>
                <c:pt idx="65">
                  <c:v>18.76627156</c:v>
                </c:pt>
                <c:pt idx="66">
                  <c:v>18.906008580000002</c:v>
                </c:pt>
                <c:pt idx="67">
                  <c:v>19.043045979999999</c:v>
                </c:pt>
                <c:pt idx="68">
                  <c:v>19.18563911</c:v>
                </c:pt>
                <c:pt idx="69">
                  <c:v>19.3179543</c:v>
                </c:pt>
                <c:pt idx="70">
                  <c:v>19.412056960000001</c:v>
                </c:pt>
                <c:pt idx="71">
                  <c:v>19.469434419999999</c:v>
                </c:pt>
                <c:pt idx="72">
                  <c:v>19.500375420000001</c:v>
                </c:pt>
                <c:pt idx="73">
                  <c:v>19.508531990000002</c:v>
                </c:pt>
                <c:pt idx="74">
                  <c:v>19.479766779999999</c:v>
                </c:pt>
                <c:pt idx="75">
                  <c:v>19.402642199999999</c:v>
                </c:pt>
                <c:pt idx="76">
                  <c:v>19.265393079999999</c:v>
                </c:pt>
                <c:pt idx="77">
                  <c:v>19.085168710000001</c:v>
                </c:pt>
                <c:pt idx="78">
                  <c:v>18.8890101</c:v>
                </c:pt>
                <c:pt idx="79">
                  <c:v>18.695347309999999</c:v>
                </c:pt>
                <c:pt idx="80">
                  <c:v>18.528617910000001</c:v>
                </c:pt>
                <c:pt idx="81">
                  <c:v>18.38411769</c:v>
                </c:pt>
                <c:pt idx="82">
                  <c:v>18.234305060000001</c:v>
                </c:pt>
                <c:pt idx="83">
                  <c:v>18.08330145</c:v>
                </c:pt>
                <c:pt idx="84">
                  <c:v>17.924346830000001</c:v>
                </c:pt>
                <c:pt idx="85">
                  <c:v>17.775115679999999</c:v>
                </c:pt>
                <c:pt idx="86">
                  <c:v>17.6230698</c:v>
                </c:pt>
                <c:pt idx="87">
                  <c:v>17.477008699999999</c:v>
                </c:pt>
                <c:pt idx="88">
                  <c:v>17.331790649999999</c:v>
                </c:pt>
                <c:pt idx="89">
                  <c:v>17.173810939999999</c:v>
                </c:pt>
                <c:pt idx="90">
                  <c:v>17.023886650000001</c:v>
                </c:pt>
                <c:pt idx="91">
                  <c:v>16.88101163</c:v>
                </c:pt>
                <c:pt idx="92">
                  <c:v>16.748860409999999</c:v>
                </c:pt>
                <c:pt idx="93">
                  <c:v>16.64358438</c:v>
                </c:pt>
                <c:pt idx="94">
                  <c:v>16.555860079999999</c:v>
                </c:pt>
                <c:pt idx="95">
                  <c:v>16.501034130000001</c:v>
                </c:pt>
                <c:pt idx="96">
                  <c:v>16.455106140000002</c:v>
                </c:pt>
                <c:pt idx="97">
                  <c:v>16.437930430000002</c:v>
                </c:pt>
                <c:pt idx="98">
                  <c:v>16.424721380000001</c:v>
                </c:pt>
                <c:pt idx="99">
                  <c:v>16.423233159999999</c:v>
                </c:pt>
                <c:pt idx="100">
                  <c:v>16.454497910000001</c:v>
                </c:pt>
                <c:pt idx="101">
                  <c:v>16.487997839999998</c:v>
                </c:pt>
                <c:pt idx="102">
                  <c:v>16.538555880000001</c:v>
                </c:pt>
                <c:pt idx="103">
                  <c:v>16.607449039999999</c:v>
                </c:pt>
                <c:pt idx="104">
                  <c:v>16.689458479999999</c:v>
                </c:pt>
                <c:pt idx="105">
                  <c:v>16.792991789999999</c:v>
                </c:pt>
                <c:pt idx="106">
                  <c:v>16.884966729999999</c:v>
                </c:pt>
                <c:pt idx="107">
                  <c:v>16.99042953</c:v>
                </c:pt>
                <c:pt idx="108">
                  <c:v>17.08883423</c:v>
                </c:pt>
                <c:pt idx="109">
                  <c:v>17.18866646</c:v>
                </c:pt>
                <c:pt idx="110">
                  <c:v>17.281312870000001</c:v>
                </c:pt>
                <c:pt idx="111">
                  <c:v>17.368314600000001</c:v>
                </c:pt>
                <c:pt idx="112">
                  <c:v>17.446358329999999</c:v>
                </c:pt>
                <c:pt idx="113">
                  <c:v>17.510741379999999</c:v>
                </c:pt>
                <c:pt idx="114">
                  <c:v>17.556075270000001</c:v>
                </c:pt>
                <c:pt idx="115">
                  <c:v>17.590758739999998</c:v>
                </c:pt>
                <c:pt idx="116">
                  <c:v>17.604546800000001</c:v>
                </c:pt>
                <c:pt idx="117">
                  <c:v>17.598339240000001</c:v>
                </c:pt>
                <c:pt idx="118">
                  <c:v>17.578723870000001</c:v>
                </c:pt>
                <c:pt idx="119">
                  <c:v>17.546898980000002</c:v>
                </c:pt>
                <c:pt idx="120">
                  <c:v>17.502755140000001</c:v>
                </c:pt>
                <c:pt idx="121">
                  <c:v>17.449972240000001</c:v>
                </c:pt>
                <c:pt idx="122">
                  <c:v>17.389277979999999</c:v>
                </c:pt>
                <c:pt idx="123">
                  <c:v>17.324625269999999</c:v>
                </c:pt>
                <c:pt idx="124">
                  <c:v>17.253071540000001</c:v>
                </c:pt>
                <c:pt idx="125">
                  <c:v>17.181322389999998</c:v>
                </c:pt>
                <c:pt idx="126">
                  <c:v>17.109013569999998</c:v>
                </c:pt>
                <c:pt idx="127">
                  <c:v>17.034958140000001</c:v>
                </c:pt>
                <c:pt idx="128">
                  <c:v>16.965595910000001</c:v>
                </c:pt>
                <c:pt idx="129">
                  <c:v>16.90495232</c:v>
                </c:pt>
                <c:pt idx="130">
                  <c:v>16.832039089999999</c:v>
                </c:pt>
                <c:pt idx="131">
                  <c:v>16.754691529999999</c:v>
                </c:pt>
                <c:pt idx="132">
                  <c:v>16.693931379999999</c:v>
                </c:pt>
                <c:pt idx="133">
                  <c:v>16.628708920000001</c:v>
                </c:pt>
                <c:pt idx="134">
                  <c:v>16.564028830000002</c:v>
                </c:pt>
                <c:pt idx="135">
                  <c:v>16.50469305</c:v>
                </c:pt>
                <c:pt idx="136">
                  <c:v>16.43918858</c:v>
                </c:pt>
                <c:pt idx="137">
                  <c:v>16.377954800000001</c:v>
                </c:pt>
                <c:pt idx="138">
                  <c:v>16.30844055</c:v>
                </c:pt>
                <c:pt idx="139">
                  <c:v>16.233269329999999</c:v>
                </c:pt>
                <c:pt idx="140">
                  <c:v>16.153025639999999</c:v>
                </c:pt>
                <c:pt idx="141">
                  <c:v>16.059082660000001</c:v>
                </c:pt>
                <c:pt idx="142">
                  <c:v>15.980622049999999</c:v>
                </c:pt>
                <c:pt idx="143">
                  <c:v>15.906242499999999</c:v>
                </c:pt>
                <c:pt idx="144">
                  <c:v>15.84446067</c:v>
                </c:pt>
                <c:pt idx="145">
                  <c:v>15.78298395</c:v>
                </c:pt>
                <c:pt idx="146">
                  <c:v>15.731566539999999</c:v>
                </c:pt>
                <c:pt idx="147">
                  <c:v>15.68239831</c:v>
                </c:pt>
                <c:pt idx="148">
                  <c:v>15.67105802</c:v>
                </c:pt>
                <c:pt idx="149">
                  <c:v>15.672743799999999</c:v>
                </c:pt>
                <c:pt idx="150">
                  <c:v>15.697173790000001</c:v>
                </c:pt>
                <c:pt idx="151">
                  <c:v>15.75573217</c:v>
                </c:pt>
                <c:pt idx="152">
                  <c:v>15.816141419999999</c:v>
                </c:pt>
                <c:pt idx="153">
                  <c:v>15.924767320000001</c:v>
                </c:pt>
                <c:pt idx="154">
                  <c:v>16.04454707</c:v>
                </c:pt>
                <c:pt idx="155">
                  <c:v>16.16666266</c:v>
                </c:pt>
                <c:pt idx="156">
                  <c:v>16.284512719999999</c:v>
                </c:pt>
                <c:pt idx="157">
                  <c:v>16.39784809</c:v>
                </c:pt>
                <c:pt idx="158">
                  <c:v>16.510740380000001</c:v>
                </c:pt>
                <c:pt idx="159">
                  <c:v>16.629779660000001</c:v>
                </c:pt>
                <c:pt idx="160">
                  <c:v>16.732456890000002</c:v>
                </c:pt>
                <c:pt idx="161">
                  <c:v>16.823865959999999</c:v>
                </c:pt>
                <c:pt idx="162">
                  <c:v>16.897552109999999</c:v>
                </c:pt>
                <c:pt idx="163">
                  <c:v>16.96651949</c:v>
                </c:pt>
                <c:pt idx="164">
                  <c:v>17.007270200000001</c:v>
                </c:pt>
                <c:pt idx="165">
                  <c:v>17.035511979999999</c:v>
                </c:pt>
                <c:pt idx="166">
                  <c:v>17.048307909999998</c:v>
                </c:pt>
                <c:pt idx="167">
                  <c:v>17.045222710000001</c:v>
                </c:pt>
                <c:pt idx="168">
                  <c:v>17.04145711</c:v>
                </c:pt>
                <c:pt idx="169">
                  <c:v>17.012934300000001</c:v>
                </c:pt>
                <c:pt idx="170">
                  <c:v>16.984692599999999</c:v>
                </c:pt>
                <c:pt idx="171">
                  <c:v>16.946357920000001</c:v>
                </c:pt>
                <c:pt idx="172">
                  <c:v>16.894388589999998</c:v>
                </c:pt>
                <c:pt idx="173">
                  <c:v>16.831876439999998</c:v>
                </c:pt>
                <c:pt idx="174">
                  <c:v>16.762780509999999</c:v>
                </c:pt>
                <c:pt idx="175">
                  <c:v>16.691008239999999</c:v>
                </c:pt>
                <c:pt idx="176">
                  <c:v>16.617124409999999</c:v>
                </c:pt>
                <c:pt idx="177">
                  <c:v>16.54849449</c:v>
                </c:pt>
                <c:pt idx="178">
                  <c:v>16.484020569999998</c:v>
                </c:pt>
                <c:pt idx="179">
                  <c:v>16.42796045</c:v>
                </c:pt>
                <c:pt idx="180">
                  <c:v>16.361787280000001</c:v>
                </c:pt>
                <c:pt idx="181">
                  <c:v>16.302965759999999</c:v>
                </c:pt>
                <c:pt idx="182">
                  <c:v>16.237808680000001</c:v>
                </c:pt>
                <c:pt idx="183">
                  <c:v>16.182078669999999</c:v>
                </c:pt>
                <c:pt idx="184">
                  <c:v>16.1231905</c:v>
                </c:pt>
                <c:pt idx="185">
                  <c:v>16.071998390000001</c:v>
                </c:pt>
                <c:pt idx="186">
                  <c:v>16.02628846</c:v>
                </c:pt>
                <c:pt idx="187">
                  <c:v>15.98515029</c:v>
                </c:pt>
                <c:pt idx="188">
                  <c:v>15.94339416</c:v>
                </c:pt>
                <c:pt idx="189">
                  <c:v>15.901800890000001</c:v>
                </c:pt>
                <c:pt idx="190">
                  <c:v>15.86201415</c:v>
                </c:pt>
                <c:pt idx="191">
                  <c:v>15.83653088</c:v>
                </c:pt>
                <c:pt idx="192">
                  <c:v>15.796762579999999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87-4FA0-AB9E-D7560D3C9164}"/>
            </c:ext>
          </c:extLst>
        </c:ser>
        <c:ser>
          <c:idx val="2"/>
          <c:order val="2"/>
          <c:tx>
            <c:strRef>
              <c:f>'surge fig'!$E$1</c:f>
              <c:strCache>
                <c:ptCount val="1"/>
                <c:pt idx="0">
                  <c:v>sc03</c:v>
                </c:pt>
              </c:strCache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'surge fig'!$B$3:$B$194</c:f>
              <c:numCache>
                <c:formatCode>General</c:formatCode>
                <c:ptCount val="192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3.75</c:v>
                </c:pt>
                <c:pt idx="15">
                  <c:v>4</c:v>
                </c:pt>
                <c:pt idx="16">
                  <c:v>4.25</c:v>
                </c:pt>
                <c:pt idx="17">
                  <c:v>4.5</c:v>
                </c:pt>
                <c:pt idx="18">
                  <c:v>4.75</c:v>
                </c:pt>
                <c:pt idx="19">
                  <c:v>5</c:v>
                </c:pt>
                <c:pt idx="20">
                  <c:v>5.25</c:v>
                </c:pt>
                <c:pt idx="21">
                  <c:v>5.5</c:v>
                </c:pt>
                <c:pt idx="22">
                  <c:v>5.75</c:v>
                </c:pt>
                <c:pt idx="23">
                  <c:v>6</c:v>
                </c:pt>
                <c:pt idx="24">
                  <c:v>6.25</c:v>
                </c:pt>
                <c:pt idx="25">
                  <c:v>6.5</c:v>
                </c:pt>
                <c:pt idx="26">
                  <c:v>6.75</c:v>
                </c:pt>
                <c:pt idx="27">
                  <c:v>7</c:v>
                </c:pt>
                <c:pt idx="28">
                  <c:v>7.25</c:v>
                </c:pt>
                <c:pt idx="29">
                  <c:v>7.5</c:v>
                </c:pt>
                <c:pt idx="30">
                  <c:v>7.75</c:v>
                </c:pt>
                <c:pt idx="31">
                  <c:v>8</c:v>
                </c:pt>
                <c:pt idx="32">
                  <c:v>8.25</c:v>
                </c:pt>
                <c:pt idx="33">
                  <c:v>8.5</c:v>
                </c:pt>
                <c:pt idx="34">
                  <c:v>8.75</c:v>
                </c:pt>
                <c:pt idx="35">
                  <c:v>9</c:v>
                </c:pt>
                <c:pt idx="36">
                  <c:v>9.25</c:v>
                </c:pt>
                <c:pt idx="37">
                  <c:v>9.5</c:v>
                </c:pt>
                <c:pt idx="38">
                  <c:v>9.75</c:v>
                </c:pt>
                <c:pt idx="39">
                  <c:v>10</c:v>
                </c:pt>
                <c:pt idx="40">
                  <c:v>10.25</c:v>
                </c:pt>
                <c:pt idx="41">
                  <c:v>10.5</c:v>
                </c:pt>
                <c:pt idx="42">
                  <c:v>10.75</c:v>
                </c:pt>
                <c:pt idx="43">
                  <c:v>11</c:v>
                </c:pt>
                <c:pt idx="44">
                  <c:v>11.25</c:v>
                </c:pt>
                <c:pt idx="45">
                  <c:v>11.5</c:v>
                </c:pt>
                <c:pt idx="46">
                  <c:v>11.75</c:v>
                </c:pt>
                <c:pt idx="47">
                  <c:v>12</c:v>
                </c:pt>
                <c:pt idx="48">
                  <c:v>12.25</c:v>
                </c:pt>
                <c:pt idx="49">
                  <c:v>12.5</c:v>
                </c:pt>
                <c:pt idx="50">
                  <c:v>12.75</c:v>
                </c:pt>
                <c:pt idx="51">
                  <c:v>13</c:v>
                </c:pt>
                <c:pt idx="52">
                  <c:v>13.25</c:v>
                </c:pt>
                <c:pt idx="53">
                  <c:v>13.5</c:v>
                </c:pt>
                <c:pt idx="54">
                  <c:v>13.75</c:v>
                </c:pt>
                <c:pt idx="55">
                  <c:v>14</c:v>
                </c:pt>
                <c:pt idx="56">
                  <c:v>14.25</c:v>
                </c:pt>
                <c:pt idx="57">
                  <c:v>14.5</c:v>
                </c:pt>
                <c:pt idx="58">
                  <c:v>14.75</c:v>
                </c:pt>
                <c:pt idx="59">
                  <c:v>15</c:v>
                </c:pt>
                <c:pt idx="60">
                  <c:v>15.25</c:v>
                </c:pt>
                <c:pt idx="61">
                  <c:v>15.5</c:v>
                </c:pt>
                <c:pt idx="62">
                  <c:v>15.75</c:v>
                </c:pt>
                <c:pt idx="63">
                  <c:v>16</c:v>
                </c:pt>
                <c:pt idx="64">
                  <c:v>16.25</c:v>
                </c:pt>
                <c:pt idx="65">
                  <c:v>16.5</c:v>
                </c:pt>
                <c:pt idx="66">
                  <c:v>16.75</c:v>
                </c:pt>
                <c:pt idx="67">
                  <c:v>17</c:v>
                </c:pt>
                <c:pt idx="68">
                  <c:v>17.25</c:v>
                </c:pt>
                <c:pt idx="69">
                  <c:v>17.5</c:v>
                </c:pt>
                <c:pt idx="70">
                  <c:v>17.75</c:v>
                </c:pt>
                <c:pt idx="71">
                  <c:v>18</c:v>
                </c:pt>
                <c:pt idx="72">
                  <c:v>18.25</c:v>
                </c:pt>
                <c:pt idx="73">
                  <c:v>18.5</c:v>
                </c:pt>
                <c:pt idx="74">
                  <c:v>18.75</c:v>
                </c:pt>
                <c:pt idx="75">
                  <c:v>19</c:v>
                </c:pt>
                <c:pt idx="76">
                  <c:v>19.25</c:v>
                </c:pt>
                <c:pt idx="77">
                  <c:v>19.5</c:v>
                </c:pt>
                <c:pt idx="78">
                  <c:v>19.75</c:v>
                </c:pt>
                <c:pt idx="79">
                  <c:v>20</c:v>
                </c:pt>
                <c:pt idx="80">
                  <c:v>20.25</c:v>
                </c:pt>
                <c:pt idx="81">
                  <c:v>20.5</c:v>
                </c:pt>
                <c:pt idx="82">
                  <c:v>20.75</c:v>
                </c:pt>
                <c:pt idx="83">
                  <c:v>21</c:v>
                </c:pt>
                <c:pt idx="84">
                  <c:v>21.25</c:v>
                </c:pt>
                <c:pt idx="85">
                  <c:v>21.5</c:v>
                </c:pt>
                <c:pt idx="86">
                  <c:v>21.75</c:v>
                </c:pt>
                <c:pt idx="87">
                  <c:v>22</c:v>
                </c:pt>
                <c:pt idx="88">
                  <c:v>22.25</c:v>
                </c:pt>
                <c:pt idx="89">
                  <c:v>22.5</c:v>
                </c:pt>
                <c:pt idx="90">
                  <c:v>22.75</c:v>
                </c:pt>
                <c:pt idx="91">
                  <c:v>23</c:v>
                </c:pt>
                <c:pt idx="92">
                  <c:v>23.25</c:v>
                </c:pt>
                <c:pt idx="93">
                  <c:v>23.5</c:v>
                </c:pt>
                <c:pt idx="94">
                  <c:v>23.75</c:v>
                </c:pt>
                <c:pt idx="95">
                  <c:v>24</c:v>
                </c:pt>
                <c:pt idx="96">
                  <c:v>24.25</c:v>
                </c:pt>
                <c:pt idx="97">
                  <c:v>24.5</c:v>
                </c:pt>
                <c:pt idx="98">
                  <c:v>24.75</c:v>
                </c:pt>
                <c:pt idx="99">
                  <c:v>25</c:v>
                </c:pt>
                <c:pt idx="100">
                  <c:v>25.25</c:v>
                </c:pt>
                <c:pt idx="101">
                  <c:v>25.5</c:v>
                </c:pt>
                <c:pt idx="102">
                  <c:v>25.75</c:v>
                </c:pt>
                <c:pt idx="103">
                  <c:v>26</c:v>
                </c:pt>
                <c:pt idx="104">
                  <c:v>26.25</c:v>
                </c:pt>
                <c:pt idx="105">
                  <c:v>26.5</c:v>
                </c:pt>
                <c:pt idx="106">
                  <c:v>26.75</c:v>
                </c:pt>
                <c:pt idx="107">
                  <c:v>27</c:v>
                </c:pt>
                <c:pt idx="108">
                  <c:v>27.25</c:v>
                </c:pt>
                <c:pt idx="109">
                  <c:v>27.5</c:v>
                </c:pt>
                <c:pt idx="110">
                  <c:v>27.75</c:v>
                </c:pt>
                <c:pt idx="111">
                  <c:v>28</c:v>
                </c:pt>
                <c:pt idx="112">
                  <c:v>28.25</c:v>
                </c:pt>
                <c:pt idx="113">
                  <c:v>28.5</c:v>
                </c:pt>
                <c:pt idx="114">
                  <c:v>28.75</c:v>
                </c:pt>
                <c:pt idx="115">
                  <c:v>29</c:v>
                </c:pt>
                <c:pt idx="116">
                  <c:v>29.25</c:v>
                </c:pt>
                <c:pt idx="117">
                  <c:v>29.5</c:v>
                </c:pt>
                <c:pt idx="118">
                  <c:v>29.75</c:v>
                </c:pt>
                <c:pt idx="119">
                  <c:v>30</c:v>
                </c:pt>
                <c:pt idx="120">
                  <c:v>30.25</c:v>
                </c:pt>
                <c:pt idx="121">
                  <c:v>30.5</c:v>
                </c:pt>
                <c:pt idx="122">
                  <c:v>30.75</c:v>
                </c:pt>
                <c:pt idx="123">
                  <c:v>31</c:v>
                </c:pt>
                <c:pt idx="124">
                  <c:v>31.25</c:v>
                </c:pt>
                <c:pt idx="125">
                  <c:v>31.5</c:v>
                </c:pt>
                <c:pt idx="126">
                  <c:v>31.75</c:v>
                </c:pt>
                <c:pt idx="127">
                  <c:v>32</c:v>
                </c:pt>
                <c:pt idx="128">
                  <c:v>32.25</c:v>
                </c:pt>
                <c:pt idx="129">
                  <c:v>32.5</c:v>
                </c:pt>
                <c:pt idx="130">
                  <c:v>32.75</c:v>
                </c:pt>
                <c:pt idx="131">
                  <c:v>33</c:v>
                </c:pt>
                <c:pt idx="132">
                  <c:v>33.25</c:v>
                </c:pt>
                <c:pt idx="133">
                  <c:v>33.5</c:v>
                </c:pt>
                <c:pt idx="134">
                  <c:v>33.75</c:v>
                </c:pt>
                <c:pt idx="135">
                  <c:v>34</c:v>
                </c:pt>
                <c:pt idx="136">
                  <c:v>34.25</c:v>
                </c:pt>
                <c:pt idx="137">
                  <c:v>34.5</c:v>
                </c:pt>
                <c:pt idx="138">
                  <c:v>34.75</c:v>
                </c:pt>
                <c:pt idx="139">
                  <c:v>35</c:v>
                </c:pt>
                <c:pt idx="140">
                  <c:v>35.25</c:v>
                </c:pt>
                <c:pt idx="141">
                  <c:v>35.5</c:v>
                </c:pt>
                <c:pt idx="142">
                  <c:v>35.75</c:v>
                </c:pt>
                <c:pt idx="143">
                  <c:v>36</c:v>
                </c:pt>
                <c:pt idx="144">
                  <c:v>36.25</c:v>
                </c:pt>
                <c:pt idx="145">
                  <c:v>36.5</c:v>
                </c:pt>
                <c:pt idx="146">
                  <c:v>36.75</c:v>
                </c:pt>
                <c:pt idx="147">
                  <c:v>37</c:v>
                </c:pt>
                <c:pt idx="148">
                  <c:v>37.25</c:v>
                </c:pt>
                <c:pt idx="149">
                  <c:v>37.5</c:v>
                </c:pt>
                <c:pt idx="150">
                  <c:v>37.75</c:v>
                </c:pt>
                <c:pt idx="151">
                  <c:v>38</c:v>
                </c:pt>
                <c:pt idx="152">
                  <c:v>38.25</c:v>
                </c:pt>
                <c:pt idx="153">
                  <c:v>38.5</c:v>
                </c:pt>
                <c:pt idx="154">
                  <c:v>38.75</c:v>
                </c:pt>
                <c:pt idx="155">
                  <c:v>39</c:v>
                </c:pt>
                <c:pt idx="156">
                  <c:v>39.25</c:v>
                </c:pt>
                <c:pt idx="157">
                  <c:v>39.5</c:v>
                </c:pt>
                <c:pt idx="158">
                  <c:v>39.75</c:v>
                </c:pt>
                <c:pt idx="159">
                  <c:v>40</c:v>
                </c:pt>
                <c:pt idx="160">
                  <c:v>40.25</c:v>
                </c:pt>
                <c:pt idx="161">
                  <c:v>40.5</c:v>
                </c:pt>
                <c:pt idx="162">
                  <c:v>40.75</c:v>
                </c:pt>
                <c:pt idx="163">
                  <c:v>41</c:v>
                </c:pt>
                <c:pt idx="164">
                  <c:v>41.25</c:v>
                </c:pt>
                <c:pt idx="165">
                  <c:v>41.5</c:v>
                </c:pt>
                <c:pt idx="166">
                  <c:v>41.75</c:v>
                </c:pt>
                <c:pt idx="167">
                  <c:v>42</c:v>
                </c:pt>
                <c:pt idx="168">
                  <c:v>42.25</c:v>
                </c:pt>
                <c:pt idx="169">
                  <c:v>42.5</c:v>
                </c:pt>
                <c:pt idx="170">
                  <c:v>42.75</c:v>
                </c:pt>
                <c:pt idx="171">
                  <c:v>43</c:v>
                </c:pt>
                <c:pt idx="172">
                  <c:v>43.25</c:v>
                </c:pt>
                <c:pt idx="173">
                  <c:v>43.5</c:v>
                </c:pt>
                <c:pt idx="174">
                  <c:v>43.75</c:v>
                </c:pt>
                <c:pt idx="175">
                  <c:v>44</c:v>
                </c:pt>
                <c:pt idx="176">
                  <c:v>44.25</c:v>
                </c:pt>
                <c:pt idx="177">
                  <c:v>44.5</c:v>
                </c:pt>
                <c:pt idx="178">
                  <c:v>44.75</c:v>
                </c:pt>
                <c:pt idx="179">
                  <c:v>45</c:v>
                </c:pt>
                <c:pt idx="180">
                  <c:v>45.25</c:v>
                </c:pt>
                <c:pt idx="181">
                  <c:v>45.5</c:v>
                </c:pt>
                <c:pt idx="182">
                  <c:v>45.75</c:v>
                </c:pt>
                <c:pt idx="183">
                  <c:v>46</c:v>
                </c:pt>
                <c:pt idx="184">
                  <c:v>46.25</c:v>
                </c:pt>
                <c:pt idx="185">
                  <c:v>46.5</c:v>
                </c:pt>
                <c:pt idx="186">
                  <c:v>46.75</c:v>
                </c:pt>
                <c:pt idx="187">
                  <c:v>47</c:v>
                </c:pt>
                <c:pt idx="188">
                  <c:v>47.25</c:v>
                </c:pt>
                <c:pt idx="189">
                  <c:v>47.5</c:v>
                </c:pt>
                <c:pt idx="190">
                  <c:v>47.75</c:v>
                </c:pt>
                <c:pt idx="191">
                  <c:v>48</c:v>
                </c:pt>
              </c:numCache>
            </c:numRef>
          </c:cat>
          <c:val>
            <c:numRef>
              <c:f>'surge fig'!$E$2:$E$194</c:f>
              <c:numCache>
                <c:formatCode>General</c:formatCode>
                <c:ptCount val="193"/>
                <c:pt idx="0">
                  <c:v>16.435159590000001</c:v>
                </c:pt>
                <c:pt idx="1">
                  <c:v>16.750111839999999</c:v>
                </c:pt>
                <c:pt idx="2">
                  <c:v>16.66524209</c:v>
                </c:pt>
                <c:pt idx="3">
                  <c:v>16.281106959999999</c:v>
                </c:pt>
                <c:pt idx="4">
                  <c:v>16.223257369999999</c:v>
                </c:pt>
                <c:pt idx="5">
                  <c:v>16.276736100000001</c:v>
                </c:pt>
                <c:pt idx="6">
                  <c:v>16.34713124</c:v>
                </c:pt>
                <c:pt idx="7">
                  <c:v>16.42126296</c:v>
                </c:pt>
                <c:pt idx="8">
                  <c:v>16.49393667</c:v>
                </c:pt>
                <c:pt idx="9">
                  <c:v>16.577164</c:v>
                </c:pt>
                <c:pt idx="10">
                  <c:v>16.659879149999998</c:v>
                </c:pt>
                <c:pt idx="11">
                  <c:v>16.745198760000001</c:v>
                </c:pt>
                <c:pt idx="12">
                  <c:v>16.828463320000001</c:v>
                </c:pt>
                <c:pt idx="13">
                  <c:v>16.91285401</c:v>
                </c:pt>
                <c:pt idx="14">
                  <c:v>17.004009870000001</c:v>
                </c:pt>
                <c:pt idx="15">
                  <c:v>17.095427749999999</c:v>
                </c:pt>
                <c:pt idx="16">
                  <c:v>17.178621540000002</c:v>
                </c:pt>
                <c:pt idx="17">
                  <c:v>17.25816811</c:v>
                </c:pt>
                <c:pt idx="18">
                  <c:v>17.330622219999999</c:v>
                </c:pt>
                <c:pt idx="19">
                  <c:v>17.410350210000001</c:v>
                </c:pt>
                <c:pt idx="20">
                  <c:v>17.477028199999999</c:v>
                </c:pt>
                <c:pt idx="21">
                  <c:v>17.543701120000001</c:v>
                </c:pt>
                <c:pt idx="22">
                  <c:v>17.60521456</c:v>
                </c:pt>
                <c:pt idx="23">
                  <c:v>17.66093502</c:v>
                </c:pt>
                <c:pt idx="24">
                  <c:v>17.708748100000001</c:v>
                </c:pt>
                <c:pt idx="25">
                  <c:v>17.743689490000001</c:v>
                </c:pt>
                <c:pt idx="26">
                  <c:v>17.772132639999999</c:v>
                </c:pt>
                <c:pt idx="27">
                  <c:v>17.792638140000001</c:v>
                </c:pt>
                <c:pt idx="28">
                  <c:v>17.797163179999998</c:v>
                </c:pt>
                <c:pt idx="29">
                  <c:v>17.789138770000001</c:v>
                </c:pt>
                <c:pt idx="30">
                  <c:v>17.769033589999999</c:v>
                </c:pt>
                <c:pt idx="31">
                  <c:v>17.724670029999999</c:v>
                </c:pt>
                <c:pt idx="32">
                  <c:v>17.675557619999999</c:v>
                </c:pt>
                <c:pt idx="33">
                  <c:v>17.612508080000001</c:v>
                </c:pt>
                <c:pt idx="34">
                  <c:v>17.549440109999999</c:v>
                </c:pt>
                <c:pt idx="35">
                  <c:v>17.471096150000001</c:v>
                </c:pt>
                <c:pt idx="36">
                  <c:v>17.396504180000001</c:v>
                </c:pt>
                <c:pt idx="37">
                  <c:v>17.312346519999998</c:v>
                </c:pt>
                <c:pt idx="38">
                  <c:v>17.237515550000001</c:v>
                </c:pt>
                <c:pt idx="39">
                  <c:v>17.16719247</c:v>
                </c:pt>
                <c:pt idx="40">
                  <c:v>17.07333174</c:v>
                </c:pt>
                <c:pt idx="41">
                  <c:v>17.002720010000001</c:v>
                </c:pt>
                <c:pt idx="42">
                  <c:v>16.959383259999999</c:v>
                </c:pt>
                <c:pt idx="43">
                  <c:v>16.90392799</c:v>
                </c:pt>
                <c:pt idx="44">
                  <c:v>16.856291129999999</c:v>
                </c:pt>
                <c:pt idx="45">
                  <c:v>16.84069414</c:v>
                </c:pt>
                <c:pt idx="46">
                  <c:v>16.841052479999998</c:v>
                </c:pt>
                <c:pt idx="47">
                  <c:v>16.84197326</c:v>
                </c:pt>
                <c:pt idx="48">
                  <c:v>16.853652490000002</c:v>
                </c:pt>
                <c:pt idx="49">
                  <c:v>16.88957911</c:v>
                </c:pt>
                <c:pt idx="50">
                  <c:v>16.908215670000001</c:v>
                </c:pt>
                <c:pt idx="51">
                  <c:v>16.922557950000002</c:v>
                </c:pt>
                <c:pt idx="52">
                  <c:v>16.993403780000001</c:v>
                </c:pt>
                <c:pt idx="53">
                  <c:v>17.081691490000001</c:v>
                </c:pt>
                <c:pt idx="54">
                  <c:v>17.143913479999998</c:v>
                </c:pt>
                <c:pt idx="55">
                  <c:v>17.211690359999999</c:v>
                </c:pt>
                <c:pt idx="56">
                  <c:v>17.32340507</c:v>
                </c:pt>
                <c:pt idx="57">
                  <c:v>17.441146759999999</c:v>
                </c:pt>
                <c:pt idx="58">
                  <c:v>17.526470589999999</c:v>
                </c:pt>
                <c:pt idx="59">
                  <c:v>17.603450850000002</c:v>
                </c:pt>
                <c:pt idx="60">
                  <c:v>17.691478669999999</c:v>
                </c:pt>
                <c:pt idx="61">
                  <c:v>17.789403490000002</c:v>
                </c:pt>
                <c:pt idx="62">
                  <c:v>17.878848829999999</c:v>
                </c:pt>
                <c:pt idx="63">
                  <c:v>17.96247769</c:v>
                </c:pt>
                <c:pt idx="64">
                  <c:v>18.04702138</c:v>
                </c:pt>
                <c:pt idx="65">
                  <c:v>18.147733469999999</c:v>
                </c:pt>
                <c:pt idx="66">
                  <c:v>18.268793420000002</c:v>
                </c:pt>
                <c:pt idx="67">
                  <c:v>18.369825259999999</c:v>
                </c:pt>
                <c:pt idx="68">
                  <c:v>18.50060036</c:v>
                </c:pt>
                <c:pt idx="69">
                  <c:v>18.601894789999999</c:v>
                </c:pt>
                <c:pt idx="70">
                  <c:v>18.735283169999999</c:v>
                </c:pt>
                <c:pt idx="71">
                  <c:v>18.87739148</c:v>
                </c:pt>
                <c:pt idx="72">
                  <c:v>18.977247380000001</c:v>
                </c:pt>
                <c:pt idx="73">
                  <c:v>19.019944769999999</c:v>
                </c:pt>
                <c:pt idx="74">
                  <c:v>19.07875086</c:v>
                </c:pt>
                <c:pt idx="75">
                  <c:v>19.15250464</c:v>
                </c:pt>
                <c:pt idx="76">
                  <c:v>19.208844259999999</c:v>
                </c:pt>
                <c:pt idx="77">
                  <c:v>19.25216301</c:v>
                </c:pt>
                <c:pt idx="78">
                  <c:v>19.243349070000001</c:v>
                </c:pt>
                <c:pt idx="79">
                  <c:v>19.200789759999999</c:v>
                </c:pt>
                <c:pt idx="80">
                  <c:v>19.11278081</c:v>
                </c:pt>
                <c:pt idx="81">
                  <c:v>19.012418589999999</c:v>
                </c:pt>
                <c:pt idx="82">
                  <c:v>18.901917730000001</c:v>
                </c:pt>
                <c:pt idx="83">
                  <c:v>18.790017339999999</c:v>
                </c:pt>
                <c:pt idx="84">
                  <c:v>18.58970639</c:v>
                </c:pt>
                <c:pt idx="85">
                  <c:v>18.348547809999999</c:v>
                </c:pt>
                <c:pt idx="86">
                  <c:v>18.166783250000002</c:v>
                </c:pt>
                <c:pt idx="87">
                  <c:v>17.992936480000001</c:v>
                </c:pt>
                <c:pt idx="88">
                  <c:v>17.808161269999999</c:v>
                </c:pt>
                <c:pt idx="89">
                  <c:v>17.6336099</c:v>
                </c:pt>
                <c:pt idx="90">
                  <c:v>17.474591790000002</c:v>
                </c:pt>
                <c:pt idx="91">
                  <c:v>17.315283690000001</c:v>
                </c:pt>
                <c:pt idx="92">
                  <c:v>17.152682970000001</c:v>
                </c:pt>
                <c:pt idx="93">
                  <c:v>16.99871886</c:v>
                </c:pt>
                <c:pt idx="94">
                  <c:v>16.841280080000001</c:v>
                </c:pt>
                <c:pt idx="95">
                  <c:v>16.737645629999999</c:v>
                </c:pt>
                <c:pt idx="96">
                  <c:v>16.612043190000001</c:v>
                </c:pt>
                <c:pt idx="97">
                  <c:v>16.53007968</c:v>
                </c:pt>
                <c:pt idx="98">
                  <c:v>16.451827349999999</c:v>
                </c:pt>
                <c:pt idx="99">
                  <c:v>16.40881173</c:v>
                </c:pt>
                <c:pt idx="100">
                  <c:v>16.382183399999999</c:v>
                </c:pt>
                <c:pt idx="101">
                  <c:v>16.360984890000001</c:v>
                </c:pt>
                <c:pt idx="102">
                  <c:v>16.376200709999999</c:v>
                </c:pt>
                <c:pt idx="103">
                  <c:v>16.412779019999999</c:v>
                </c:pt>
                <c:pt idx="104">
                  <c:v>16.446291689999999</c:v>
                </c:pt>
                <c:pt idx="105">
                  <c:v>16.48740737</c:v>
                </c:pt>
                <c:pt idx="106">
                  <c:v>16.550066999999999</c:v>
                </c:pt>
                <c:pt idx="107">
                  <c:v>16.620150410000001</c:v>
                </c:pt>
                <c:pt idx="108">
                  <c:v>16.709571400000002</c:v>
                </c:pt>
                <c:pt idx="109">
                  <c:v>16.79277858</c:v>
                </c:pt>
                <c:pt idx="110">
                  <c:v>16.894302100000001</c:v>
                </c:pt>
                <c:pt idx="111">
                  <c:v>17.007151990000001</c:v>
                </c:pt>
                <c:pt idx="112">
                  <c:v>17.1008344</c:v>
                </c:pt>
                <c:pt idx="113">
                  <c:v>17.195915899999999</c:v>
                </c:pt>
                <c:pt idx="114">
                  <c:v>17.292076290000001</c:v>
                </c:pt>
                <c:pt idx="115">
                  <c:v>17.3725086</c:v>
                </c:pt>
                <c:pt idx="116">
                  <c:v>17.450482059999999</c:v>
                </c:pt>
                <c:pt idx="117">
                  <c:v>17.519105679999999</c:v>
                </c:pt>
                <c:pt idx="118">
                  <c:v>17.57467935</c:v>
                </c:pt>
                <c:pt idx="119">
                  <c:v>17.609116329999999</c:v>
                </c:pt>
                <c:pt idx="120">
                  <c:v>17.623789330000001</c:v>
                </c:pt>
                <c:pt idx="121">
                  <c:v>17.631555840000001</c:v>
                </c:pt>
                <c:pt idx="122">
                  <c:v>17.613855210000001</c:v>
                </c:pt>
                <c:pt idx="123">
                  <c:v>17.58529278</c:v>
                </c:pt>
                <c:pt idx="124">
                  <c:v>17.541890760000001</c:v>
                </c:pt>
                <c:pt idx="125">
                  <c:v>17.471002110000001</c:v>
                </c:pt>
                <c:pt idx="126">
                  <c:v>17.390408829999998</c:v>
                </c:pt>
                <c:pt idx="127">
                  <c:v>17.30646441</c:v>
                </c:pt>
                <c:pt idx="128">
                  <c:v>17.21611837</c:v>
                </c:pt>
                <c:pt idx="129">
                  <c:v>17.125776259999999</c:v>
                </c:pt>
                <c:pt idx="130">
                  <c:v>17.039860820000001</c:v>
                </c:pt>
                <c:pt idx="131">
                  <c:v>16.948593370000001</c:v>
                </c:pt>
                <c:pt idx="132">
                  <c:v>16.866709759999999</c:v>
                </c:pt>
                <c:pt idx="133">
                  <c:v>16.795154570000001</c:v>
                </c:pt>
                <c:pt idx="134">
                  <c:v>16.72210986</c:v>
                </c:pt>
                <c:pt idx="135">
                  <c:v>16.658806599999998</c:v>
                </c:pt>
                <c:pt idx="136">
                  <c:v>16.592037479999998</c:v>
                </c:pt>
                <c:pt idx="137">
                  <c:v>16.531970380000001</c:v>
                </c:pt>
                <c:pt idx="138">
                  <c:v>16.469005110000001</c:v>
                </c:pt>
                <c:pt idx="139">
                  <c:v>16.403064520000001</c:v>
                </c:pt>
                <c:pt idx="140">
                  <c:v>16.33757189</c:v>
                </c:pt>
                <c:pt idx="141">
                  <c:v>16.267464260000001</c:v>
                </c:pt>
                <c:pt idx="142">
                  <c:v>16.191397460000001</c:v>
                </c:pt>
                <c:pt idx="143">
                  <c:v>16.11146802</c:v>
                </c:pt>
                <c:pt idx="144">
                  <c:v>16.034906599999999</c:v>
                </c:pt>
                <c:pt idx="145">
                  <c:v>15.95521093</c:v>
                </c:pt>
                <c:pt idx="146">
                  <c:v>15.8767722</c:v>
                </c:pt>
                <c:pt idx="147">
                  <c:v>15.81596154</c:v>
                </c:pt>
                <c:pt idx="148">
                  <c:v>15.743121049999999</c:v>
                </c:pt>
                <c:pt idx="149">
                  <c:v>15.68629569</c:v>
                </c:pt>
                <c:pt idx="150">
                  <c:v>15.71666746</c:v>
                </c:pt>
                <c:pt idx="151">
                  <c:v>15.61538865</c:v>
                </c:pt>
                <c:pt idx="152">
                  <c:v>15.666488879999999</c:v>
                </c:pt>
                <c:pt idx="153">
                  <c:v>15.672712239999999</c:v>
                </c:pt>
                <c:pt idx="154">
                  <c:v>15.75287423</c:v>
                </c:pt>
                <c:pt idx="155">
                  <c:v>15.796770690000001</c:v>
                </c:pt>
                <c:pt idx="156">
                  <c:v>15.91659136</c:v>
                </c:pt>
                <c:pt idx="157">
                  <c:v>15.98226156</c:v>
                </c:pt>
                <c:pt idx="158">
                  <c:v>16.092371929999999</c:v>
                </c:pt>
                <c:pt idx="159">
                  <c:v>16.219318170000001</c:v>
                </c:pt>
                <c:pt idx="160">
                  <c:v>16.30652538</c:v>
                </c:pt>
                <c:pt idx="161">
                  <c:v>16.407472250000001</c:v>
                </c:pt>
                <c:pt idx="162">
                  <c:v>16.534210009999999</c:v>
                </c:pt>
                <c:pt idx="163">
                  <c:v>16.63028418</c:v>
                </c:pt>
                <c:pt idx="164">
                  <c:v>16.717672499999999</c:v>
                </c:pt>
                <c:pt idx="165">
                  <c:v>16.81851494</c:v>
                </c:pt>
                <c:pt idx="166">
                  <c:v>16.90051656</c:v>
                </c:pt>
                <c:pt idx="167">
                  <c:v>16.967183930000001</c:v>
                </c:pt>
                <c:pt idx="168">
                  <c:v>17.020258160000001</c:v>
                </c:pt>
                <c:pt idx="169">
                  <c:v>17.052250310000002</c:v>
                </c:pt>
                <c:pt idx="170">
                  <c:v>17.07744151</c:v>
                </c:pt>
                <c:pt idx="171">
                  <c:v>17.090796210000001</c:v>
                </c:pt>
                <c:pt idx="172">
                  <c:v>17.086343289999999</c:v>
                </c:pt>
                <c:pt idx="173">
                  <c:v>17.0658116</c:v>
                </c:pt>
                <c:pt idx="174">
                  <c:v>17.027429569999999</c:v>
                </c:pt>
                <c:pt idx="175">
                  <c:v>16.968467799999999</c:v>
                </c:pt>
                <c:pt idx="176">
                  <c:v>16.89686365</c:v>
                </c:pt>
                <c:pt idx="177">
                  <c:v>16.813598930000001</c:v>
                </c:pt>
                <c:pt idx="178">
                  <c:v>16.726911099999999</c:v>
                </c:pt>
                <c:pt idx="179">
                  <c:v>16.64097503</c:v>
                </c:pt>
                <c:pt idx="180">
                  <c:v>16.555869170000001</c:v>
                </c:pt>
                <c:pt idx="181">
                  <c:v>16.47658976</c:v>
                </c:pt>
                <c:pt idx="182">
                  <c:v>16.40515611</c:v>
                </c:pt>
                <c:pt idx="183">
                  <c:v>16.331114329999998</c:v>
                </c:pt>
                <c:pt idx="184">
                  <c:v>16.27007128</c:v>
                </c:pt>
                <c:pt idx="185">
                  <c:v>16.208827809999999</c:v>
                </c:pt>
                <c:pt idx="186">
                  <c:v>16.15154845</c:v>
                </c:pt>
                <c:pt idx="187">
                  <c:v>16.09373759</c:v>
                </c:pt>
                <c:pt idx="188">
                  <c:v>16.042429680000001</c:v>
                </c:pt>
                <c:pt idx="189">
                  <c:v>15.994232090000001</c:v>
                </c:pt>
                <c:pt idx="190">
                  <c:v>15.951049510000001</c:v>
                </c:pt>
                <c:pt idx="191">
                  <c:v>15.904980439999999</c:v>
                </c:pt>
                <c:pt idx="192">
                  <c:v>15.866257510000001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87-4FA0-AB9E-D7560D3C9164}"/>
            </c:ext>
          </c:extLst>
        </c:ser>
        <c:ser>
          <c:idx val="3"/>
          <c:order val="3"/>
          <c:tx>
            <c:strRef>
              <c:f>'surge fig'!$F$1</c:f>
              <c:strCache>
                <c:ptCount val="1"/>
                <c:pt idx="0">
                  <c:v>sc04</c:v>
                </c:pt>
              </c:strCache>
            </c:strRef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'surge fig'!$B$3:$B$194</c:f>
              <c:numCache>
                <c:formatCode>General</c:formatCode>
                <c:ptCount val="192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3.75</c:v>
                </c:pt>
                <c:pt idx="15">
                  <c:v>4</c:v>
                </c:pt>
                <c:pt idx="16">
                  <c:v>4.25</c:v>
                </c:pt>
                <c:pt idx="17">
                  <c:v>4.5</c:v>
                </c:pt>
                <c:pt idx="18">
                  <c:v>4.75</c:v>
                </c:pt>
                <c:pt idx="19">
                  <c:v>5</c:v>
                </c:pt>
                <c:pt idx="20">
                  <c:v>5.25</c:v>
                </c:pt>
                <c:pt idx="21">
                  <c:v>5.5</c:v>
                </c:pt>
                <c:pt idx="22">
                  <c:v>5.75</c:v>
                </c:pt>
                <c:pt idx="23">
                  <c:v>6</c:v>
                </c:pt>
                <c:pt idx="24">
                  <c:v>6.25</c:v>
                </c:pt>
                <c:pt idx="25">
                  <c:v>6.5</c:v>
                </c:pt>
                <c:pt idx="26">
                  <c:v>6.75</c:v>
                </c:pt>
                <c:pt idx="27">
                  <c:v>7</c:v>
                </c:pt>
                <c:pt idx="28">
                  <c:v>7.25</c:v>
                </c:pt>
                <c:pt idx="29">
                  <c:v>7.5</c:v>
                </c:pt>
                <c:pt idx="30">
                  <c:v>7.75</c:v>
                </c:pt>
                <c:pt idx="31">
                  <c:v>8</c:v>
                </c:pt>
                <c:pt idx="32">
                  <c:v>8.25</c:v>
                </c:pt>
                <c:pt idx="33">
                  <c:v>8.5</c:v>
                </c:pt>
                <c:pt idx="34">
                  <c:v>8.75</c:v>
                </c:pt>
                <c:pt idx="35">
                  <c:v>9</c:v>
                </c:pt>
                <c:pt idx="36">
                  <c:v>9.25</c:v>
                </c:pt>
                <c:pt idx="37">
                  <c:v>9.5</c:v>
                </c:pt>
                <c:pt idx="38">
                  <c:v>9.75</c:v>
                </c:pt>
                <c:pt idx="39">
                  <c:v>10</c:v>
                </c:pt>
                <c:pt idx="40">
                  <c:v>10.25</c:v>
                </c:pt>
                <c:pt idx="41">
                  <c:v>10.5</c:v>
                </c:pt>
                <c:pt idx="42">
                  <c:v>10.75</c:v>
                </c:pt>
                <c:pt idx="43">
                  <c:v>11</c:v>
                </c:pt>
                <c:pt idx="44">
                  <c:v>11.25</c:v>
                </c:pt>
                <c:pt idx="45">
                  <c:v>11.5</c:v>
                </c:pt>
                <c:pt idx="46">
                  <c:v>11.75</c:v>
                </c:pt>
                <c:pt idx="47">
                  <c:v>12</c:v>
                </c:pt>
                <c:pt idx="48">
                  <c:v>12.25</c:v>
                </c:pt>
                <c:pt idx="49">
                  <c:v>12.5</c:v>
                </c:pt>
                <c:pt idx="50">
                  <c:v>12.75</c:v>
                </c:pt>
                <c:pt idx="51">
                  <c:v>13</c:v>
                </c:pt>
                <c:pt idx="52">
                  <c:v>13.25</c:v>
                </c:pt>
                <c:pt idx="53">
                  <c:v>13.5</c:v>
                </c:pt>
                <c:pt idx="54">
                  <c:v>13.75</c:v>
                </c:pt>
                <c:pt idx="55">
                  <c:v>14</c:v>
                </c:pt>
                <c:pt idx="56">
                  <c:v>14.25</c:v>
                </c:pt>
                <c:pt idx="57">
                  <c:v>14.5</c:v>
                </c:pt>
                <c:pt idx="58">
                  <c:v>14.75</c:v>
                </c:pt>
                <c:pt idx="59">
                  <c:v>15</c:v>
                </c:pt>
                <c:pt idx="60">
                  <c:v>15.25</c:v>
                </c:pt>
                <c:pt idx="61">
                  <c:v>15.5</c:v>
                </c:pt>
                <c:pt idx="62">
                  <c:v>15.75</c:v>
                </c:pt>
                <c:pt idx="63">
                  <c:v>16</c:v>
                </c:pt>
                <c:pt idx="64">
                  <c:v>16.25</c:v>
                </c:pt>
                <c:pt idx="65">
                  <c:v>16.5</c:v>
                </c:pt>
                <c:pt idx="66">
                  <c:v>16.75</c:v>
                </c:pt>
                <c:pt idx="67">
                  <c:v>17</c:v>
                </c:pt>
                <c:pt idx="68">
                  <c:v>17.25</c:v>
                </c:pt>
                <c:pt idx="69">
                  <c:v>17.5</c:v>
                </c:pt>
                <c:pt idx="70">
                  <c:v>17.75</c:v>
                </c:pt>
                <c:pt idx="71">
                  <c:v>18</c:v>
                </c:pt>
                <c:pt idx="72">
                  <c:v>18.25</c:v>
                </c:pt>
                <c:pt idx="73">
                  <c:v>18.5</c:v>
                </c:pt>
                <c:pt idx="74">
                  <c:v>18.75</c:v>
                </c:pt>
                <c:pt idx="75">
                  <c:v>19</c:v>
                </c:pt>
                <c:pt idx="76">
                  <c:v>19.25</c:v>
                </c:pt>
                <c:pt idx="77">
                  <c:v>19.5</c:v>
                </c:pt>
                <c:pt idx="78">
                  <c:v>19.75</c:v>
                </c:pt>
                <c:pt idx="79">
                  <c:v>20</c:v>
                </c:pt>
                <c:pt idx="80">
                  <c:v>20.25</c:v>
                </c:pt>
                <c:pt idx="81">
                  <c:v>20.5</c:v>
                </c:pt>
                <c:pt idx="82">
                  <c:v>20.75</c:v>
                </c:pt>
                <c:pt idx="83">
                  <c:v>21</c:v>
                </c:pt>
                <c:pt idx="84">
                  <c:v>21.25</c:v>
                </c:pt>
                <c:pt idx="85">
                  <c:v>21.5</c:v>
                </c:pt>
                <c:pt idx="86">
                  <c:v>21.75</c:v>
                </c:pt>
                <c:pt idx="87">
                  <c:v>22</c:v>
                </c:pt>
                <c:pt idx="88">
                  <c:v>22.25</c:v>
                </c:pt>
                <c:pt idx="89">
                  <c:v>22.5</c:v>
                </c:pt>
                <c:pt idx="90">
                  <c:v>22.75</c:v>
                </c:pt>
                <c:pt idx="91">
                  <c:v>23</c:v>
                </c:pt>
                <c:pt idx="92">
                  <c:v>23.25</c:v>
                </c:pt>
                <c:pt idx="93">
                  <c:v>23.5</c:v>
                </c:pt>
                <c:pt idx="94">
                  <c:v>23.75</c:v>
                </c:pt>
                <c:pt idx="95">
                  <c:v>24</c:v>
                </c:pt>
                <c:pt idx="96">
                  <c:v>24.25</c:v>
                </c:pt>
                <c:pt idx="97">
                  <c:v>24.5</c:v>
                </c:pt>
                <c:pt idx="98">
                  <c:v>24.75</c:v>
                </c:pt>
                <c:pt idx="99">
                  <c:v>25</c:v>
                </c:pt>
                <c:pt idx="100">
                  <c:v>25.25</c:v>
                </c:pt>
                <c:pt idx="101">
                  <c:v>25.5</c:v>
                </c:pt>
                <c:pt idx="102">
                  <c:v>25.75</c:v>
                </c:pt>
                <c:pt idx="103">
                  <c:v>26</c:v>
                </c:pt>
                <c:pt idx="104">
                  <c:v>26.25</c:v>
                </c:pt>
                <c:pt idx="105">
                  <c:v>26.5</c:v>
                </c:pt>
                <c:pt idx="106">
                  <c:v>26.75</c:v>
                </c:pt>
                <c:pt idx="107">
                  <c:v>27</c:v>
                </c:pt>
                <c:pt idx="108">
                  <c:v>27.25</c:v>
                </c:pt>
                <c:pt idx="109">
                  <c:v>27.5</c:v>
                </c:pt>
                <c:pt idx="110">
                  <c:v>27.75</c:v>
                </c:pt>
                <c:pt idx="111">
                  <c:v>28</c:v>
                </c:pt>
                <c:pt idx="112">
                  <c:v>28.25</c:v>
                </c:pt>
                <c:pt idx="113">
                  <c:v>28.5</c:v>
                </c:pt>
                <c:pt idx="114">
                  <c:v>28.75</c:v>
                </c:pt>
                <c:pt idx="115">
                  <c:v>29</c:v>
                </c:pt>
                <c:pt idx="116">
                  <c:v>29.25</c:v>
                </c:pt>
                <c:pt idx="117">
                  <c:v>29.5</c:v>
                </c:pt>
                <c:pt idx="118">
                  <c:v>29.75</c:v>
                </c:pt>
                <c:pt idx="119">
                  <c:v>30</c:v>
                </c:pt>
                <c:pt idx="120">
                  <c:v>30.25</c:v>
                </c:pt>
                <c:pt idx="121">
                  <c:v>30.5</c:v>
                </c:pt>
                <c:pt idx="122">
                  <c:v>30.75</c:v>
                </c:pt>
                <c:pt idx="123">
                  <c:v>31</c:v>
                </c:pt>
                <c:pt idx="124">
                  <c:v>31.25</c:v>
                </c:pt>
                <c:pt idx="125">
                  <c:v>31.5</c:v>
                </c:pt>
                <c:pt idx="126">
                  <c:v>31.75</c:v>
                </c:pt>
                <c:pt idx="127">
                  <c:v>32</c:v>
                </c:pt>
                <c:pt idx="128">
                  <c:v>32.25</c:v>
                </c:pt>
                <c:pt idx="129">
                  <c:v>32.5</c:v>
                </c:pt>
                <c:pt idx="130">
                  <c:v>32.75</c:v>
                </c:pt>
                <c:pt idx="131">
                  <c:v>33</c:v>
                </c:pt>
                <c:pt idx="132">
                  <c:v>33.25</c:v>
                </c:pt>
                <c:pt idx="133">
                  <c:v>33.5</c:v>
                </c:pt>
                <c:pt idx="134">
                  <c:v>33.75</c:v>
                </c:pt>
                <c:pt idx="135">
                  <c:v>34</c:v>
                </c:pt>
                <c:pt idx="136">
                  <c:v>34.25</c:v>
                </c:pt>
                <c:pt idx="137">
                  <c:v>34.5</c:v>
                </c:pt>
                <c:pt idx="138">
                  <c:v>34.75</c:v>
                </c:pt>
                <c:pt idx="139">
                  <c:v>35</c:v>
                </c:pt>
                <c:pt idx="140">
                  <c:v>35.25</c:v>
                </c:pt>
                <c:pt idx="141">
                  <c:v>35.5</c:v>
                </c:pt>
                <c:pt idx="142">
                  <c:v>35.75</c:v>
                </c:pt>
                <c:pt idx="143">
                  <c:v>36</c:v>
                </c:pt>
                <c:pt idx="144">
                  <c:v>36.25</c:v>
                </c:pt>
                <c:pt idx="145">
                  <c:v>36.5</c:v>
                </c:pt>
                <c:pt idx="146">
                  <c:v>36.75</c:v>
                </c:pt>
                <c:pt idx="147">
                  <c:v>37</c:v>
                </c:pt>
                <c:pt idx="148">
                  <c:v>37.25</c:v>
                </c:pt>
                <c:pt idx="149">
                  <c:v>37.5</c:v>
                </c:pt>
                <c:pt idx="150">
                  <c:v>37.75</c:v>
                </c:pt>
                <c:pt idx="151">
                  <c:v>38</c:v>
                </c:pt>
                <c:pt idx="152">
                  <c:v>38.25</c:v>
                </c:pt>
                <c:pt idx="153">
                  <c:v>38.5</c:v>
                </c:pt>
                <c:pt idx="154">
                  <c:v>38.75</c:v>
                </c:pt>
                <c:pt idx="155">
                  <c:v>39</c:v>
                </c:pt>
                <c:pt idx="156">
                  <c:v>39.25</c:v>
                </c:pt>
                <c:pt idx="157">
                  <c:v>39.5</c:v>
                </c:pt>
                <c:pt idx="158">
                  <c:v>39.75</c:v>
                </c:pt>
                <c:pt idx="159">
                  <c:v>40</c:v>
                </c:pt>
                <c:pt idx="160">
                  <c:v>40.25</c:v>
                </c:pt>
                <c:pt idx="161">
                  <c:v>40.5</c:v>
                </c:pt>
                <c:pt idx="162">
                  <c:v>40.75</c:v>
                </c:pt>
                <c:pt idx="163">
                  <c:v>41</c:v>
                </c:pt>
                <c:pt idx="164">
                  <c:v>41.25</c:v>
                </c:pt>
                <c:pt idx="165">
                  <c:v>41.5</c:v>
                </c:pt>
                <c:pt idx="166">
                  <c:v>41.75</c:v>
                </c:pt>
                <c:pt idx="167">
                  <c:v>42</c:v>
                </c:pt>
                <c:pt idx="168">
                  <c:v>42.25</c:v>
                </c:pt>
                <c:pt idx="169">
                  <c:v>42.5</c:v>
                </c:pt>
                <c:pt idx="170">
                  <c:v>42.75</c:v>
                </c:pt>
                <c:pt idx="171">
                  <c:v>43</c:v>
                </c:pt>
                <c:pt idx="172">
                  <c:v>43.25</c:v>
                </c:pt>
                <c:pt idx="173">
                  <c:v>43.5</c:v>
                </c:pt>
                <c:pt idx="174">
                  <c:v>43.75</c:v>
                </c:pt>
                <c:pt idx="175">
                  <c:v>44</c:v>
                </c:pt>
                <c:pt idx="176">
                  <c:v>44.25</c:v>
                </c:pt>
                <c:pt idx="177">
                  <c:v>44.5</c:v>
                </c:pt>
                <c:pt idx="178">
                  <c:v>44.75</c:v>
                </c:pt>
                <c:pt idx="179">
                  <c:v>45</c:v>
                </c:pt>
                <c:pt idx="180">
                  <c:v>45.25</c:v>
                </c:pt>
                <c:pt idx="181">
                  <c:v>45.5</c:v>
                </c:pt>
                <c:pt idx="182">
                  <c:v>45.75</c:v>
                </c:pt>
                <c:pt idx="183">
                  <c:v>46</c:v>
                </c:pt>
                <c:pt idx="184">
                  <c:v>46.25</c:v>
                </c:pt>
                <c:pt idx="185">
                  <c:v>46.5</c:v>
                </c:pt>
                <c:pt idx="186">
                  <c:v>46.75</c:v>
                </c:pt>
                <c:pt idx="187">
                  <c:v>47</c:v>
                </c:pt>
                <c:pt idx="188">
                  <c:v>47.25</c:v>
                </c:pt>
                <c:pt idx="189">
                  <c:v>47.5</c:v>
                </c:pt>
                <c:pt idx="190">
                  <c:v>47.75</c:v>
                </c:pt>
                <c:pt idx="191">
                  <c:v>48</c:v>
                </c:pt>
              </c:numCache>
            </c:numRef>
          </c:cat>
          <c:val>
            <c:numRef>
              <c:f>'surge fig'!$F$2:$F$194</c:f>
              <c:numCache>
                <c:formatCode>General</c:formatCode>
                <c:ptCount val="193"/>
                <c:pt idx="0">
                  <c:v>16.281106959999999</c:v>
                </c:pt>
                <c:pt idx="1">
                  <c:v>16.349937950000001</c:v>
                </c:pt>
                <c:pt idx="2">
                  <c:v>16.424011100000001</c:v>
                </c:pt>
                <c:pt idx="3">
                  <c:v>16.499904860000001</c:v>
                </c:pt>
                <c:pt idx="4">
                  <c:v>16.582860279999998</c:v>
                </c:pt>
                <c:pt idx="5">
                  <c:v>16.667089730000001</c:v>
                </c:pt>
                <c:pt idx="6">
                  <c:v>16.75374455</c:v>
                </c:pt>
                <c:pt idx="7">
                  <c:v>16.836174509999999</c:v>
                </c:pt>
                <c:pt idx="8">
                  <c:v>16.921910960000002</c:v>
                </c:pt>
                <c:pt idx="9">
                  <c:v>17.01368201</c:v>
                </c:pt>
                <c:pt idx="10">
                  <c:v>17.104470410000001</c:v>
                </c:pt>
                <c:pt idx="11">
                  <c:v>17.185090890000001</c:v>
                </c:pt>
                <c:pt idx="12">
                  <c:v>17.263002629999999</c:v>
                </c:pt>
                <c:pt idx="13">
                  <c:v>17.338291699999999</c:v>
                </c:pt>
                <c:pt idx="14">
                  <c:v>17.41265318</c:v>
                </c:pt>
                <c:pt idx="15">
                  <c:v>17.481746739999998</c:v>
                </c:pt>
                <c:pt idx="16">
                  <c:v>17.550016960000001</c:v>
                </c:pt>
                <c:pt idx="17">
                  <c:v>17.607606579999999</c:v>
                </c:pt>
                <c:pt idx="18">
                  <c:v>17.661868089999999</c:v>
                </c:pt>
                <c:pt idx="19">
                  <c:v>17.707497180000001</c:v>
                </c:pt>
                <c:pt idx="20">
                  <c:v>17.74259537</c:v>
                </c:pt>
                <c:pt idx="21">
                  <c:v>17.770283119999998</c:v>
                </c:pt>
                <c:pt idx="22">
                  <c:v>17.787265489999999</c:v>
                </c:pt>
                <c:pt idx="23">
                  <c:v>17.79014214</c:v>
                </c:pt>
                <c:pt idx="24">
                  <c:v>17.779814210000001</c:v>
                </c:pt>
                <c:pt idx="25">
                  <c:v>17.75479151</c:v>
                </c:pt>
                <c:pt idx="26">
                  <c:v>17.71068395</c:v>
                </c:pt>
                <c:pt idx="27">
                  <c:v>17.659776610000002</c:v>
                </c:pt>
                <c:pt idx="28">
                  <c:v>17.595540639999999</c:v>
                </c:pt>
                <c:pt idx="29">
                  <c:v>17.531193259999998</c:v>
                </c:pt>
                <c:pt idx="30">
                  <c:v>17.449622609999999</c:v>
                </c:pt>
                <c:pt idx="31">
                  <c:v>17.380074369999999</c:v>
                </c:pt>
                <c:pt idx="32">
                  <c:v>17.292369269999998</c:v>
                </c:pt>
                <c:pt idx="33">
                  <c:v>17.214882060000001</c:v>
                </c:pt>
                <c:pt idx="34">
                  <c:v>17.141886580000001</c:v>
                </c:pt>
                <c:pt idx="35">
                  <c:v>17.06211545</c:v>
                </c:pt>
                <c:pt idx="36">
                  <c:v>16.995750359999999</c:v>
                </c:pt>
                <c:pt idx="37">
                  <c:v>16.94579646</c:v>
                </c:pt>
                <c:pt idx="38">
                  <c:v>16.8944002</c:v>
                </c:pt>
                <c:pt idx="39">
                  <c:v>16.858763379999999</c:v>
                </c:pt>
                <c:pt idx="40">
                  <c:v>16.834375990000002</c:v>
                </c:pt>
                <c:pt idx="41">
                  <c:v>16.83547454</c:v>
                </c:pt>
                <c:pt idx="42">
                  <c:v>16.837869349999998</c:v>
                </c:pt>
                <c:pt idx="43">
                  <c:v>16.854395579999998</c:v>
                </c:pt>
                <c:pt idx="44">
                  <c:v>16.878059440000001</c:v>
                </c:pt>
                <c:pt idx="45">
                  <c:v>16.896849799999998</c:v>
                </c:pt>
                <c:pt idx="46">
                  <c:v>16.929551329999999</c:v>
                </c:pt>
                <c:pt idx="47">
                  <c:v>16.99767048</c:v>
                </c:pt>
                <c:pt idx="48">
                  <c:v>17.073589779999999</c:v>
                </c:pt>
                <c:pt idx="49">
                  <c:v>17.141292549999999</c:v>
                </c:pt>
                <c:pt idx="50">
                  <c:v>17.221824179999999</c:v>
                </c:pt>
                <c:pt idx="51">
                  <c:v>17.325719070000002</c:v>
                </c:pt>
                <c:pt idx="52">
                  <c:v>17.426167589999999</c:v>
                </c:pt>
                <c:pt idx="53">
                  <c:v>17.51924447</c:v>
                </c:pt>
                <c:pt idx="54">
                  <c:v>17.593274359999999</c:v>
                </c:pt>
                <c:pt idx="55">
                  <c:v>17.6821056</c:v>
                </c:pt>
                <c:pt idx="56">
                  <c:v>17.772790730000001</c:v>
                </c:pt>
                <c:pt idx="57">
                  <c:v>17.87716266</c:v>
                </c:pt>
                <c:pt idx="58">
                  <c:v>17.954917129999998</c:v>
                </c:pt>
                <c:pt idx="59">
                  <c:v>18.03909964</c:v>
                </c:pt>
                <c:pt idx="60">
                  <c:v>18.14458252</c:v>
                </c:pt>
                <c:pt idx="61">
                  <c:v>18.25694957</c:v>
                </c:pt>
                <c:pt idx="62">
                  <c:v>18.367667239999999</c:v>
                </c:pt>
                <c:pt idx="63">
                  <c:v>18.46847674</c:v>
                </c:pt>
                <c:pt idx="64">
                  <c:v>18.571099660000002</c:v>
                </c:pt>
                <c:pt idx="65">
                  <c:v>18.690694929999999</c:v>
                </c:pt>
                <c:pt idx="66">
                  <c:v>18.813503529999998</c:v>
                </c:pt>
                <c:pt idx="67">
                  <c:v>18.910169490000001</c:v>
                </c:pt>
                <c:pt idx="68">
                  <c:v>18.955032330000002</c:v>
                </c:pt>
                <c:pt idx="69">
                  <c:v>19.022467110000001</c:v>
                </c:pt>
                <c:pt idx="70">
                  <c:v>19.103559489999999</c:v>
                </c:pt>
                <c:pt idx="71">
                  <c:v>19.16622705</c:v>
                </c:pt>
                <c:pt idx="72">
                  <c:v>19.21225287</c:v>
                </c:pt>
                <c:pt idx="73">
                  <c:v>19.21094154</c:v>
                </c:pt>
                <c:pt idx="74">
                  <c:v>19.169192679999998</c:v>
                </c:pt>
                <c:pt idx="75">
                  <c:v>19.083195969999998</c:v>
                </c:pt>
                <c:pt idx="76">
                  <c:v>18.981437929999998</c:v>
                </c:pt>
                <c:pt idx="77">
                  <c:v>18.854677970000001</c:v>
                </c:pt>
                <c:pt idx="78">
                  <c:v>18.697766569999999</c:v>
                </c:pt>
                <c:pt idx="79">
                  <c:v>18.518119550000002</c:v>
                </c:pt>
                <c:pt idx="80">
                  <c:v>18.322166809999999</c:v>
                </c:pt>
                <c:pt idx="81">
                  <c:v>18.11916149</c:v>
                </c:pt>
                <c:pt idx="82">
                  <c:v>17.93456977</c:v>
                </c:pt>
                <c:pt idx="83">
                  <c:v>17.75392381</c:v>
                </c:pt>
                <c:pt idx="84">
                  <c:v>17.585628910000001</c:v>
                </c:pt>
                <c:pt idx="85">
                  <c:v>17.423416280000001</c:v>
                </c:pt>
                <c:pt idx="86">
                  <c:v>17.26443767</c:v>
                </c:pt>
                <c:pt idx="87">
                  <c:v>17.099465210000002</c:v>
                </c:pt>
                <c:pt idx="88">
                  <c:v>16.948983420000001</c:v>
                </c:pt>
                <c:pt idx="89">
                  <c:v>16.806522470000001</c:v>
                </c:pt>
                <c:pt idx="90">
                  <c:v>16.691760590000001</c:v>
                </c:pt>
                <c:pt idx="91">
                  <c:v>16.575238679999998</c:v>
                </c:pt>
                <c:pt idx="92">
                  <c:v>16.489171389999999</c:v>
                </c:pt>
                <c:pt idx="93">
                  <c:v>16.424339880000002</c:v>
                </c:pt>
                <c:pt idx="94">
                  <c:v>16.39240276</c:v>
                </c:pt>
                <c:pt idx="95">
                  <c:v>16.36406929</c:v>
                </c:pt>
                <c:pt idx="96">
                  <c:v>16.357883149999999</c:v>
                </c:pt>
                <c:pt idx="97">
                  <c:v>16.374485589999999</c:v>
                </c:pt>
                <c:pt idx="98">
                  <c:v>16.397915470000001</c:v>
                </c:pt>
                <c:pt idx="99">
                  <c:v>16.441059859999999</c:v>
                </c:pt>
                <c:pt idx="100">
                  <c:v>16.484621279999999</c:v>
                </c:pt>
                <c:pt idx="101">
                  <c:v>16.547656889999999</c:v>
                </c:pt>
                <c:pt idx="102">
                  <c:v>16.62056291</c:v>
                </c:pt>
                <c:pt idx="103">
                  <c:v>16.705979639999999</c:v>
                </c:pt>
                <c:pt idx="104">
                  <c:v>16.794632610000001</c:v>
                </c:pt>
                <c:pt idx="105">
                  <c:v>16.894794170000001</c:v>
                </c:pt>
                <c:pt idx="106">
                  <c:v>17.000688029999999</c:v>
                </c:pt>
                <c:pt idx="107">
                  <c:v>17.097364890000001</c:v>
                </c:pt>
                <c:pt idx="108">
                  <c:v>17.199168820000001</c:v>
                </c:pt>
                <c:pt idx="109">
                  <c:v>17.290309019999999</c:v>
                </c:pt>
                <c:pt idx="110">
                  <c:v>17.374227019999999</c:v>
                </c:pt>
                <c:pt idx="111">
                  <c:v>17.451202769999998</c:v>
                </c:pt>
                <c:pt idx="112">
                  <c:v>17.515535199999999</c:v>
                </c:pt>
                <c:pt idx="113">
                  <c:v>17.57059967</c:v>
                </c:pt>
                <c:pt idx="114">
                  <c:v>17.601122570000001</c:v>
                </c:pt>
                <c:pt idx="115">
                  <c:v>17.618598540000001</c:v>
                </c:pt>
                <c:pt idx="116">
                  <c:v>17.620902659999999</c:v>
                </c:pt>
                <c:pt idx="117">
                  <c:v>17.60221572</c:v>
                </c:pt>
                <c:pt idx="118">
                  <c:v>17.573252459999999</c:v>
                </c:pt>
                <c:pt idx="119">
                  <c:v>17.521271259999999</c:v>
                </c:pt>
                <c:pt idx="120">
                  <c:v>17.45207796</c:v>
                </c:pt>
                <c:pt idx="121">
                  <c:v>17.370786599999999</c:v>
                </c:pt>
                <c:pt idx="122">
                  <c:v>17.289024210000001</c:v>
                </c:pt>
                <c:pt idx="123">
                  <c:v>17.20000594</c:v>
                </c:pt>
                <c:pt idx="124">
                  <c:v>17.11115835</c:v>
                </c:pt>
                <c:pt idx="125">
                  <c:v>17.022038479999999</c:v>
                </c:pt>
                <c:pt idx="126">
                  <c:v>16.938947890000001</c:v>
                </c:pt>
                <c:pt idx="127">
                  <c:v>16.855139690000001</c:v>
                </c:pt>
                <c:pt idx="128">
                  <c:v>16.781939619999999</c:v>
                </c:pt>
                <c:pt idx="129">
                  <c:v>16.711789419999999</c:v>
                </c:pt>
                <c:pt idx="130">
                  <c:v>16.647250419999999</c:v>
                </c:pt>
                <c:pt idx="131">
                  <c:v>16.583621879999999</c:v>
                </c:pt>
                <c:pt idx="132">
                  <c:v>16.52268333</c:v>
                </c:pt>
                <c:pt idx="133">
                  <c:v>16.458672629999999</c:v>
                </c:pt>
                <c:pt idx="134">
                  <c:v>16.39454675</c:v>
                </c:pt>
                <c:pt idx="135">
                  <c:v>16.326362840000002</c:v>
                </c:pt>
                <c:pt idx="136">
                  <c:v>16.25578835</c:v>
                </c:pt>
                <c:pt idx="137">
                  <c:v>16.17905493</c:v>
                </c:pt>
                <c:pt idx="138">
                  <c:v>16.100576220000001</c:v>
                </c:pt>
                <c:pt idx="139">
                  <c:v>16.02301598</c:v>
                </c:pt>
                <c:pt idx="140">
                  <c:v>15.94476264</c:v>
                </c:pt>
                <c:pt idx="141">
                  <c:v>15.86848595</c:v>
                </c:pt>
                <c:pt idx="142">
                  <c:v>15.795746169999999</c:v>
                </c:pt>
                <c:pt idx="143">
                  <c:v>15.734354809999999</c:v>
                </c:pt>
                <c:pt idx="144">
                  <c:v>15.69411835</c:v>
                </c:pt>
                <c:pt idx="145">
                  <c:v>15.673639939999999</c:v>
                </c:pt>
                <c:pt idx="146">
                  <c:v>15.642045270000001</c:v>
                </c:pt>
                <c:pt idx="147">
                  <c:v>15.66906357</c:v>
                </c:pt>
                <c:pt idx="148">
                  <c:v>15.70195987</c:v>
                </c:pt>
                <c:pt idx="149">
                  <c:v>15.7484024</c:v>
                </c:pt>
                <c:pt idx="150">
                  <c:v>15.82578266</c:v>
                </c:pt>
                <c:pt idx="151">
                  <c:v>15.903680789999999</c:v>
                </c:pt>
                <c:pt idx="152">
                  <c:v>15.98944361</c:v>
                </c:pt>
                <c:pt idx="153">
                  <c:v>16.1039356</c:v>
                </c:pt>
                <c:pt idx="154">
                  <c:v>16.21071053</c:v>
                </c:pt>
                <c:pt idx="155">
                  <c:v>16.314651569999999</c:v>
                </c:pt>
                <c:pt idx="156">
                  <c:v>16.424475990000001</c:v>
                </c:pt>
                <c:pt idx="157">
                  <c:v>16.534573519999999</c:v>
                </c:pt>
                <c:pt idx="158">
                  <c:v>16.632846440000002</c:v>
                </c:pt>
                <c:pt idx="159">
                  <c:v>16.730866079999998</c:v>
                </c:pt>
                <c:pt idx="160">
                  <c:v>16.82241118</c:v>
                </c:pt>
                <c:pt idx="161">
                  <c:v>16.901536849999999</c:v>
                </c:pt>
                <c:pt idx="162">
                  <c:v>16.967459059999999</c:v>
                </c:pt>
                <c:pt idx="163">
                  <c:v>17.01744983</c:v>
                </c:pt>
                <c:pt idx="164">
                  <c:v>17.053827139999999</c:v>
                </c:pt>
                <c:pt idx="165">
                  <c:v>17.077781659999999</c:v>
                </c:pt>
                <c:pt idx="166">
                  <c:v>17.08742238</c:v>
                </c:pt>
                <c:pt idx="167">
                  <c:v>17.078879310000001</c:v>
                </c:pt>
                <c:pt idx="168">
                  <c:v>17.057525389999999</c:v>
                </c:pt>
                <c:pt idx="169">
                  <c:v>17.015368989999999</c:v>
                </c:pt>
                <c:pt idx="170">
                  <c:v>16.955193789999999</c:v>
                </c:pt>
                <c:pt idx="171">
                  <c:v>16.88271057</c:v>
                </c:pt>
                <c:pt idx="172">
                  <c:v>16.799793059999999</c:v>
                </c:pt>
                <c:pt idx="173">
                  <c:v>16.715511580000001</c:v>
                </c:pt>
                <c:pt idx="174">
                  <c:v>16.628757669999999</c:v>
                </c:pt>
                <c:pt idx="175">
                  <c:v>16.547366839999999</c:v>
                </c:pt>
                <c:pt idx="176">
                  <c:v>16.468732469999999</c:v>
                </c:pt>
                <c:pt idx="177">
                  <c:v>16.397217179999998</c:v>
                </c:pt>
                <c:pt idx="178">
                  <c:v>16.326055390000001</c:v>
                </c:pt>
                <c:pt idx="179">
                  <c:v>16.263248480000001</c:v>
                </c:pt>
                <c:pt idx="180">
                  <c:v>16.202541279999998</c:v>
                </c:pt>
                <c:pt idx="181">
                  <c:v>16.14623941</c:v>
                </c:pt>
                <c:pt idx="182">
                  <c:v>16.090362030000001</c:v>
                </c:pt>
                <c:pt idx="183">
                  <c:v>16.03947428</c:v>
                </c:pt>
                <c:pt idx="184">
                  <c:v>15.992879</c:v>
                </c:pt>
                <c:pt idx="185">
                  <c:v>15.94643733</c:v>
                </c:pt>
                <c:pt idx="186">
                  <c:v>15.901901260000001</c:v>
                </c:pt>
                <c:pt idx="187">
                  <c:v>15.859555589999999</c:v>
                </c:pt>
                <c:pt idx="188">
                  <c:v>15.82247345</c:v>
                </c:pt>
                <c:pt idx="189">
                  <c:v>15.80010147</c:v>
                </c:pt>
                <c:pt idx="190">
                  <c:v>15.76984199</c:v>
                </c:pt>
                <c:pt idx="191">
                  <c:v>15.776461919999999</c:v>
                </c:pt>
                <c:pt idx="192">
                  <c:v>16.224325369999999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A87-4FA0-AB9E-D7560D3C9164}"/>
            </c:ext>
          </c:extLst>
        </c:ser>
        <c:ser>
          <c:idx val="4"/>
          <c:order val="4"/>
          <c:tx>
            <c:strRef>
              <c:f>'surge fig'!$G$1</c:f>
              <c:strCache>
                <c:ptCount val="1"/>
                <c:pt idx="0">
                  <c:v>sc05</c:v>
                </c:pt>
              </c:strCache>
            </c:strRef>
          </c:tx>
          <c:spPr>
            <a:ln w="158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'surge fig'!$B$3:$B$194</c:f>
              <c:numCache>
                <c:formatCode>General</c:formatCode>
                <c:ptCount val="192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  <c:pt idx="4">
                  <c:v>1.25</c:v>
                </c:pt>
                <c:pt idx="5">
                  <c:v>1.5</c:v>
                </c:pt>
                <c:pt idx="6">
                  <c:v>1.75</c:v>
                </c:pt>
                <c:pt idx="7">
                  <c:v>2</c:v>
                </c:pt>
                <c:pt idx="8">
                  <c:v>2.25</c:v>
                </c:pt>
                <c:pt idx="9">
                  <c:v>2.5</c:v>
                </c:pt>
                <c:pt idx="10">
                  <c:v>2.75</c:v>
                </c:pt>
                <c:pt idx="11">
                  <c:v>3</c:v>
                </c:pt>
                <c:pt idx="12">
                  <c:v>3.25</c:v>
                </c:pt>
                <c:pt idx="13">
                  <c:v>3.5</c:v>
                </c:pt>
                <c:pt idx="14">
                  <c:v>3.75</c:v>
                </c:pt>
                <c:pt idx="15">
                  <c:v>4</c:v>
                </c:pt>
                <c:pt idx="16">
                  <c:v>4.25</c:v>
                </c:pt>
                <c:pt idx="17">
                  <c:v>4.5</c:v>
                </c:pt>
                <c:pt idx="18">
                  <c:v>4.75</c:v>
                </c:pt>
                <c:pt idx="19">
                  <c:v>5</c:v>
                </c:pt>
                <c:pt idx="20">
                  <c:v>5.25</c:v>
                </c:pt>
                <c:pt idx="21">
                  <c:v>5.5</c:v>
                </c:pt>
                <c:pt idx="22">
                  <c:v>5.75</c:v>
                </c:pt>
                <c:pt idx="23">
                  <c:v>6</c:v>
                </c:pt>
                <c:pt idx="24">
                  <c:v>6.25</c:v>
                </c:pt>
                <c:pt idx="25">
                  <c:v>6.5</c:v>
                </c:pt>
                <c:pt idx="26">
                  <c:v>6.75</c:v>
                </c:pt>
                <c:pt idx="27">
                  <c:v>7</c:v>
                </c:pt>
                <c:pt idx="28">
                  <c:v>7.25</c:v>
                </c:pt>
                <c:pt idx="29">
                  <c:v>7.5</c:v>
                </c:pt>
                <c:pt idx="30">
                  <c:v>7.75</c:v>
                </c:pt>
                <c:pt idx="31">
                  <c:v>8</c:v>
                </c:pt>
                <c:pt idx="32">
                  <c:v>8.25</c:v>
                </c:pt>
                <c:pt idx="33">
                  <c:v>8.5</c:v>
                </c:pt>
                <c:pt idx="34">
                  <c:v>8.75</c:v>
                </c:pt>
                <c:pt idx="35">
                  <c:v>9</c:v>
                </c:pt>
                <c:pt idx="36">
                  <c:v>9.25</c:v>
                </c:pt>
                <c:pt idx="37">
                  <c:v>9.5</c:v>
                </c:pt>
                <c:pt idx="38">
                  <c:v>9.75</c:v>
                </c:pt>
                <c:pt idx="39">
                  <c:v>10</c:v>
                </c:pt>
                <c:pt idx="40">
                  <c:v>10.25</c:v>
                </c:pt>
                <c:pt idx="41">
                  <c:v>10.5</c:v>
                </c:pt>
                <c:pt idx="42">
                  <c:v>10.75</c:v>
                </c:pt>
                <c:pt idx="43">
                  <c:v>11</c:v>
                </c:pt>
                <c:pt idx="44">
                  <c:v>11.25</c:v>
                </c:pt>
                <c:pt idx="45">
                  <c:v>11.5</c:v>
                </c:pt>
                <c:pt idx="46">
                  <c:v>11.75</c:v>
                </c:pt>
                <c:pt idx="47">
                  <c:v>12</c:v>
                </c:pt>
                <c:pt idx="48">
                  <c:v>12.25</c:v>
                </c:pt>
                <c:pt idx="49">
                  <c:v>12.5</c:v>
                </c:pt>
                <c:pt idx="50">
                  <c:v>12.75</c:v>
                </c:pt>
                <c:pt idx="51">
                  <c:v>13</c:v>
                </c:pt>
                <c:pt idx="52">
                  <c:v>13.25</c:v>
                </c:pt>
                <c:pt idx="53">
                  <c:v>13.5</c:v>
                </c:pt>
                <c:pt idx="54">
                  <c:v>13.75</c:v>
                </c:pt>
                <c:pt idx="55">
                  <c:v>14</c:v>
                </c:pt>
                <c:pt idx="56">
                  <c:v>14.25</c:v>
                </c:pt>
                <c:pt idx="57">
                  <c:v>14.5</c:v>
                </c:pt>
                <c:pt idx="58">
                  <c:v>14.75</c:v>
                </c:pt>
                <c:pt idx="59">
                  <c:v>15</c:v>
                </c:pt>
                <c:pt idx="60">
                  <c:v>15.25</c:v>
                </c:pt>
                <c:pt idx="61">
                  <c:v>15.5</c:v>
                </c:pt>
                <c:pt idx="62">
                  <c:v>15.75</c:v>
                </c:pt>
                <c:pt idx="63">
                  <c:v>16</c:v>
                </c:pt>
                <c:pt idx="64">
                  <c:v>16.25</c:v>
                </c:pt>
                <c:pt idx="65">
                  <c:v>16.5</c:v>
                </c:pt>
                <c:pt idx="66">
                  <c:v>16.75</c:v>
                </c:pt>
                <c:pt idx="67">
                  <c:v>17</c:v>
                </c:pt>
                <c:pt idx="68">
                  <c:v>17.25</c:v>
                </c:pt>
                <c:pt idx="69">
                  <c:v>17.5</c:v>
                </c:pt>
                <c:pt idx="70">
                  <c:v>17.75</c:v>
                </c:pt>
                <c:pt idx="71">
                  <c:v>18</c:v>
                </c:pt>
                <c:pt idx="72">
                  <c:v>18.25</c:v>
                </c:pt>
                <c:pt idx="73">
                  <c:v>18.5</c:v>
                </c:pt>
                <c:pt idx="74">
                  <c:v>18.75</c:v>
                </c:pt>
                <c:pt idx="75">
                  <c:v>19</c:v>
                </c:pt>
                <c:pt idx="76">
                  <c:v>19.25</c:v>
                </c:pt>
                <c:pt idx="77">
                  <c:v>19.5</c:v>
                </c:pt>
                <c:pt idx="78">
                  <c:v>19.75</c:v>
                </c:pt>
                <c:pt idx="79">
                  <c:v>20</c:v>
                </c:pt>
                <c:pt idx="80">
                  <c:v>20.25</c:v>
                </c:pt>
                <c:pt idx="81">
                  <c:v>20.5</c:v>
                </c:pt>
                <c:pt idx="82">
                  <c:v>20.75</c:v>
                </c:pt>
                <c:pt idx="83">
                  <c:v>21</c:v>
                </c:pt>
                <c:pt idx="84">
                  <c:v>21.25</c:v>
                </c:pt>
                <c:pt idx="85">
                  <c:v>21.5</c:v>
                </c:pt>
                <c:pt idx="86">
                  <c:v>21.75</c:v>
                </c:pt>
                <c:pt idx="87">
                  <c:v>22</c:v>
                </c:pt>
                <c:pt idx="88">
                  <c:v>22.25</c:v>
                </c:pt>
                <c:pt idx="89">
                  <c:v>22.5</c:v>
                </c:pt>
                <c:pt idx="90">
                  <c:v>22.75</c:v>
                </c:pt>
                <c:pt idx="91">
                  <c:v>23</c:v>
                </c:pt>
                <c:pt idx="92">
                  <c:v>23.25</c:v>
                </c:pt>
                <c:pt idx="93">
                  <c:v>23.5</c:v>
                </c:pt>
                <c:pt idx="94">
                  <c:v>23.75</c:v>
                </c:pt>
                <c:pt idx="95">
                  <c:v>24</c:v>
                </c:pt>
                <c:pt idx="96">
                  <c:v>24.25</c:v>
                </c:pt>
                <c:pt idx="97">
                  <c:v>24.5</c:v>
                </c:pt>
                <c:pt idx="98">
                  <c:v>24.75</c:v>
                </c:pt>
                <c:pt idx="99">
                  <c:v>25</c:v>
                </c:pt>
                <c:pt idx="100">
                  <c:v>25.25</c:v>
                </c:pt>
                <c:pt idx="101">
                  <c:v>25.5</c:v>
                </c:pt>
                <c:pt idx="102">
                  <c:v>25.75</c:v>
                </c:pt>
                <c:pt idx="103">
                  <c:v>26</c:v>
                </c:pt>
                <c:pt idx="104">
                  <c:v>26.25</c:v>
                </c:pt>
                <c:pt idx="105">
                  <c:v>26.5</c:v>
                </c:pt>
                <c:pt idx="106">
                  <c:v>26.75</c:v>
                </c:pt>
                <c:pt idx="107">
                  <c:v>27</c:v>
                </c:pt>
                <c:pt idx="108">
                  <c:v>27.25</c:v>
                </c:pt>
                <c:pt idx="109">
                  <c:v>27.5</c:v>
                </c:pt>
                <c:pt idx="110">
                  <c:v>27.75</c:v>
                </c:pt>
                <c:pt idx="111">
                  <c:v>28</c:v>
                </c:pt>
                <c:pt idx="112">
                  <c:v>28.25</c:v>
                </c:pt>
                <c:pt idx="113">
                  <c:v>28.5</c:v>
                </c:pt>
                <c:pt idx="114">
                  <c:v>28.75</c:v>
                </c:pt>
                <c:pt idx="115">
                  <c:v>29</c:v>
                </c:pt>
                <c:pt idx="116">
                  <c:v>29.25</c:v>
                </c:pt>
                <c:pt idx="117">
                  <c:v>29.5</c:v>
                </c:pt>
                <c:pt idx="118">
                  <c:v>29.75</c:v>
                </c:pt>
                <c:pt idx="119">
                  <c:v>30</c:v>
                </c:pt>
                <c:pt idx="120">
                  <c:v>30.25</c:v>
                </c:pt>
                <c:pt idx="121">
                  <c:v>30.5</c:v>
                </c:pt>
                <c:pt idx="122">
                  <c:v>30.75</c:v>
                </c:pt>
                <c:pt idx="123">
                  <c:v>31</c:v>
                </c:pt>
                <c:pt idx="124">
                  <c:v>31.25</c:v>
                </c:pt>
                <c:pt idx="125">
                  <c:v>31.5</c:v>
                </c:pt>
                <c:pt idx="126">
                  <c:v>31.75</c:v>
                </c:pt>
                <c:pt idx="127">
                  <c:v>32</c:v>
                </c:pt>
                <c:pt idx="128">
                  <c:v>32.25</c:v>
                </c:pt>
                <c:pt idx="129">
                  <c:v>32.5</c:v>
                </c:pt>
                <c:pt idx="130">
                  <c:v>32.75</c:v>
                </c:pt>
                <c:pt idx="131">
                  <c:v>33</c:v>
                </c:pt>
                <c:pt idx="132">
                  <c:v>33.25</c:v>
                </c:pt>
                <c:pt idx="133">
                  <c:v>33.5</c:v>
                </c:pt>
                <c:pt idx="134">
                  <c:v>33.75</c:v>
                </c:pt>
                <c:pt idx="135">
                  <c:v>34</c:v>
                </c:pt>
                <c:pt idx="136">
                  <c:v>34.25</c:v>
                </c:pt>
                <c:pt idx="137">
                  <c:v>34.5</c:v>
                </c:pt>
                <c:pt idx="138">
                  <c:v>34.75</c:v>
                </c:pt>
                <c:pt idx="139">
                  <c:v>35</c:v>
                </c:pt>
                <c:pt idx="140">
                  <c:v>35.25</c:v>
                </c:pt>
                <c:pt idx="141">
                  <c:v>35.5</c:v>
                </c:pt>
                <c:pt idx="142">
                  <c:v>35.75</c:v>
                </c:pt>
                <c:pt idx="143">
                  <c:v>36</c:v>
                </c:pt>
                <c:pt idx="144">
                  <c:v>36.25</c:v>
                </c:pt>
                <c:pt idx="145">
                  <c:v>36.5</c:v>
                </c:pt>
                <c:pt idx="146">
                  <c:v>36.75</c:v>
                </c:pt>
                <c:pt idx="147">
                  <c:v>37</c:v>
                </c:pt>
                <c:pt idx="148">
                  <c:v>37.25</c:v>
                </c:pt>
                <c:pt idx="149">
                  <c:v>37.5</c:v>
                </c:pt>
                <c:pt idx="150">
                  <c:v>37.75</c:v>
                </c:pt>
                <c:pt idx="151">
                  <c:v>38</c:v>
                </c:pt>
                <c:pt idx="152">
                  <c:v>38.25</c:v>
                </c:pt>
                <c:pt idx="153">
                  <c:v>38.5</c:v>
                </c:pt>
                <c:pt idx="154">
                  <c:v>38.75</c:v>
                </c:pt>
                <c:pt idx="155">
                  <c:v>39</c:v>
                </c:pt>
                <c:pt idx="156">
                  <c:v>39.25</c:v>
                </c:pt>
                <c:pt idx="157">
                  <c:v>39.5</c:v>
                </c:pt>
                <c:pt idx="158">
                  <c:v>39.75</c:v>
                </c:pt>
                <c:pt idx="159">
                  <c:v>40</c:v>
                </c:pt>
                <c:pt idx="160">
                  <c:v>40.25</c:v>
                </c:pt>
                <c:pt idx="161">
                  <c:v>40.5</c:v>
                </c:pt>
                <c:pt idx="162">
                  <c:v>40.75</c:v>
                </c:pt>
                <c:pt idx="163">
                  <c:v>41</c:v>
                </c:pt>
                <c:pt idx="164">
                  <c:v>41.25</c:v>
                </c:pt>
                <c:pt idx="165">
                  <c:v>41.5</c:v>
                </c:pt>
                <c:pt idx="166">
                  <c:v>41.75</c:v>
                </c:pt>
                <c:pt idx="167">
                  <c:v>42</c:v>
                </c:pt>
                <c:pt idx="168">
                  <c:v>42.25</c:v>
                </c:pt>
                <c:pt idx="169">
                  <c:v>42.5</c:v>
                </c:pt>
                <c:pt idx="170">
                  <c:v>42.75</c:v>
                </c:pt>
                <c:pt idx="171">
                  <c:v>43</c:v>
                </c:pt>
                <c:pt idx="172">
                  <c:v>43.25</c:v>
                </c:pt>
                <c:pt idx="173">
                  <c:v>43.5</c:v>
                </c:pt>
                <c:pt idx="174">
                  <c:v>43.75</c:v>
                </c:pt>
                <c:pt idx="175">
                  <c:v>44</c:v>
                </c:pt>
                <c:pt idx="176">
                  <c:v>44.25</c:v>
                </c:pt>
                <c:pt idx="177">
                  <c:v>44.5</c:v>
                </c:pt>
                <c:pt idx="178">
                  <c:v>44.75</c:v>
                </c:pt>
                <c:pt idx="179">
                  <c:v>45</c:v>
                </c:pt>
                <c:pt idx="180">
                  <c:v>45.25</c:v>
                </c:pt>
                <c:pt idx="181">
                  <c:v>45.5</c:v>
                </c:pt>
                <c:pt idx="182">
                  <c:v>45.75</c:v>
                </c:pt>
                <c:pt idx="183">
                  <c:v>46</c:v>
                </c:pt>
                <c:pt idx="184">
                  <c:v>46.25</c:v>
                </c:pt>
                <c:pt idx="185">
                  <c:v>46.5</c:v>
                </c:pt>
                <c:pt idx="186">
                  <c:v>46.75</c:v>
                </c:pt>
                <c:pt idx="187">
                  <c:v>47</c:v>
                </c:pt>
                <c:pt idx="188">
                  <c:v>47.25</c:v>
                </c:pt>
                <c:pt idx="189">
                  <c:v>47.5</c:v>
                </c:pt>
                <c:pt idx="190">
                  <c:v>47.75</c:v>
                </c:pt>
                <c:pt idx="191">
                  <c:v>48</c:v>
                </c:pt>
              </c:numCache>
            </c:numRef>
          </c:cat>
          <c:val>
            <c:numRef>
              <c:f>'surge fig'!$G$2:$G$194</c:f>
              <c:numCache>
                <c:formatCode>General</c:formatCode>
                <c:ptCount val="193"/>
                <c:pt idx="0">
                  <c:v>17.182227409999999</c:v>
                </c:pt>
                <c:pt idx="1">
                  <c:v>17.260581899999998</c:v>
                </c:pt>
                <c:pt idx="2">
                  <c:v>17.334197549999999</c:v>
                </c:pt>
                <c:pt idx="3">
                  <c:v>17.406843139999999</c:v>
                </c:pt>
                <c:pt idx="4">
                  <c:v>17.476553259999999</c:v>
                </c:pt>
                <c:pt idx="5">
                  <c:v>17.542718109999999</c:v>
                </c:pt>
                <c:pt idx="6">
                  <c:v>17.60246386</c:v>
                </c:pt>
                <c:pt idx="7">
                  <c:v>17.655539050000002</c:v>
                </c:pt>
                <c:pt idx="8">
                  <c:v>17.7024355</c:v>
                </c:pt>
                <c:pt idx="9">
                  <c:v>17.739633749999999</c:v>
                </c:pt>
                <c:pt idx="10">
                  <c:v>17.768903850000001</c:v>
                </c:pt>
                <c:pt idx="11">
                  <c:v>17.78774482</c:v>
                </c:pt>
                <c:pt idx="12">
                  <c:v>17.79929946</c:v>
                </c:pt>
                <c:pt idx="13">
                  <c:v>17.79475914</c:v>
                </c:pt>
                <c:pt idx="14">
                  <c:v>17.78071426</c:v>
                </c:pt>
                <c:pt idx="15">
                  <c:v>17.744284449999999</c:v>
                </c:pt>
                <c:pt idx="16">
                  <c:v>17.703037699999999</c:v>
                </c:pt>
                <c:pt idx="17">
                  <c:v>17.641359900000001</c:v>
                </c:pt>
                <c:pt idx="18">
                  <c:v>17.588892229999999</c:v>
                </c:pt>
                <c:pt idx="19">
                  <c:v>17.51493464</c:v>
                </c:pt>
                <c:pt idx="20">
                  <c:v>17.451705400000002</c:v>
                </c:pt>
                <c:pt idx="21">
                  <c:v>17.386013909999999</c:v>
                </c:pt>
                <c:pt idx="22">
                  <c:v>17.31277948</c:v>
                </c:pt>
                <c:pt idx="23">
                  <c:v>17.243069340000002</c:v>
                </c:pt>
                <c:pt idx="24">
                  <c:v>17.163301950000001</c:v>
                </c:pt>
                <c:pt idx="25">
                  <c:v>17.101695280000001</c:v>
                </c:pt>
                <c:pt idx="26">
                  <c:v>17.040320579999999</c:v>
                </c:pt>
                <c:pt idx="27">
                  <c:v>16.99275978</c:v>
                </c:pt>
                <c:pt idx="28">
                  <c:v>16.9423584</c:v>
                </c:pt>
                <c:pt idx="29">
                  <c:v>16.91070787</c:v>
                </c:pt>
                <c:pt idx="30">
                  <c:v>16.893931460000001</c:v>
                </c:pt>
                <c:pt idx="31">
                  <c:v>16.900697430000001</c:v>
                </c:pt>
                <c:pt idx="32">
                  <c:v>16.913918320000001</c:v>
                </c:pt>
                <c:pt idx="33">
                  <c:v>16.947186540000001</c:v>
                </c:pt>
                <c:pt idx="34">
                  <c:v>16.970019220000001</c:v>
                </c:pt>
                <c:pt idx="35">
                  <c:v>17.007449879999999</c:v>
                </c:pt>
                <c:pt idx="36">
                  <c:v>17.059704549999999</c:v>
                </c:pt>
                <c:pt idx="37">
                  <c:v>17.141834599999999</c:v>
                </c:pt>
                <c:pt idx="38">
                  <c:v>17.222110109999999</c:v>
                </c:pt>
                <c:pt idx="39">
                  <c:v>17.305667440000001</c:v>
                </c:pt>
                <c:pt idx="40">
                  <c:v>17.40710399</c:v>
                </c:pt>
                <c:pt idx="41">
                  <c:v>17.521290050000001</c:v>
                </c:pt>
                <c:pt idx="42">
                  <c:v>17.626517029999999</c:v>
                </c:pt>
                <c:pt idx="43">
                  <c:v>17.709833119999999</c:v>
                </c:pt>
                <c:pt idx="44">
                  <c:v>17.790130779999998</c:v>
                </c:pt>
                <c:pt idx="45">
                  <c:v>17.874392350000001</c:v>
                </c:pt>
                <c:pt idx="46">
                  <c:v>17.96602167</c:v>
                </c:pt>
                <c:pt idx="47">
                  <c:v>18.058636060000001</c:v>
                </c:pt>
                <c:pt idx="48">
                  <c:v>18.146543779999998</c:v>
                </c:pt>
                <c:pt idx="49">
                  <c:v>18.239926440000001</c:v>
                </c:pt>
                <c:pt idx="50">
                  <c:v>18.34385413</c:v>
                </c:pt>
                <c:pt idx="51">
                  <c:v>18.460875380000001</c:v>
                </c:pt>
                <c:pt idx="52">
                  <c:v>18.576536269999998</c:v>
                </c:pt>
                <c:pt idx="53">
                  <c:v>18.700146870000001</c:v>
                </c:pt>
                <c:pt idx="54">
                  <c:v>18.824060549999999</c:v>
                </c:pt>
                <c:pt idx="55">
                  <c:v>18.953808259999999</c:v>
                </c:pt>
                <c:pt idx="56">
                  <c:v>19.082244469999999</c:v>
                </c:pt>
                <c:pt idx="57">
                  <c:v>19.176641010000001</c:v>
                </c:pt>
                <c:pt idx="58">
                  <c:v>19.240148049999998</c:v>
                </c:pt>
                <c:pt idx="59">
                  <c:v>19.291859909999999</c:v>
                </c:pt>
                <c:pt idx="60">
                  <c:v>19.32641332</c:v>
                </c:pt>
                <c:pt idx="61">
                  <c:v>19.358307870000001</c:v>
                </c:pt>
                <c:pt idx="62">
                  <c:v>19.341815329999999</c:v>
                </c:pt>
                <c:pt idx="63">
                  <c:v>19.28210709</c:v>
                </c:pt>
                <c:pt idx="64">
                  <c:v>19.16349481</c:v>
                </c:pt>
                <c:pt idx="65">
                  <c:v>19.025897369999999</c:v>
                </c:pt>
                <c:pt idx="66">
                  <c:v>18.879559109999999</c:v>
                </c:pt>
                <c:pt idx="67">
                  <c:v>18.735746679999998</c:v>
                </c:pt>
                <c:pt idx="68">
                  <c:v>18.57331976</c:v>
                </c:pt>
                <c:pt idx="69">
                  <c:v>18.409669730000001</c:v>
                </c:pt>
                <c:pt idx="70">
                  <c:v>18.228012530000001</c:v>
                </c:pt>
                <c:pt idx="71">
                  <c:v>18.051862</c:v>
                </c:pt>
                <c:pt idx="72">
                  <c:v>17.865500770000001</c:v>
                </c:pt>
                <c:pt idx="73">
                  <c:v>17.706173920000001</c:v>
                </c:pt>
                <c:pt idx="74">
                  <c:v>17.536492190000001</c:v>
                </c:pt>
                <c:pt idx="75">
                  <c:v>17.37750265</c:v>
                </c:pt>
                <c:pt idx="76">
                  <c:v>17.21271411</c:v>
                </c:pt>
                <c:pt idx="77">
                  <c:v>17.061932039999999</c:v>
                </c:pt>
                <c:pt idx="78">
                  <c:v>16.899123939999999</c:v>
                </c:pt>
                <c:pt idx="79">
                  <c:v>16.778552359999999</c:v>
                </c:pt>
                <c:pt idx="80">
                  <c:v>16.657151840000001</c:v>
                </c:pt>
                <c:pt idx="81">
                  <c:v>16.566486829999999</c:v>
                </c:pt>
                <c:pt idx="82">
                  <c:v>16.484885940000002</c:v>
                </c:pt>
                <c:pt idx="83">
                  <c:v>16.448827269999999</c:v>
                </c:pt>
                <c:pt idx="84">
                  <c:v>16.413337550000001</c:v>
                </c:pt>
                <c:pt idx="85">
                  <c:v>16.3980885</c:v>
                </c:pt>
                <c:pt idx="86">
                  <c:v>16.404387450000002</c:v>
                </c:pt>
                <c:pt idx="87">
                  <c:v>16.42824847</c:v>
                </c:pt>
                <c:pt idx="88">
                  <c:v>16.460900909999999</c:v>
                </c:pt>
                <c:pt idx="89">
                  <c:v>16.495497539999999</c:v>
                </c:pt>
                <c:pt idx="90">
                  <c:v>16.550408730000001</c:v>
                </c:pt>
                <c:pt idx="91">
                  <c:v>16.614459310000001</c:v>
                </c:pt>
                <c:pt idx="92">
                  <c:v>16.696763319999999</c:v>
                </c:pt>
                <c:pt idx="93">
                  <c:v>16.78244273</c:v>
                </c:pt>
                <c:pt idx="94">
                  <c:v>16.871376269999999</c:v>
                </c:pt>
                <c:pt idx="95">
                  <c:v>16.970647159999999</c:v>
                </c:pt>
                <c:pt idx="96">
                  <c:v>17.072484150000001</c:v>
                </c:pt>
                <c:pt idx="97">
                  <c:v>17.178111489999999</c:v>
                </c:pt>
                <c:pt idx="98">
                  <c:v>17.255825810000001</c:v>
                </c:pt>
                <c:pt idx="99">
                  <c:v>17.346351729999999</c:v>
                </c:pt>
                <c:pt idx="100">
                  <c:v>17.416616139999999</c:v>
                </c:pt>
                <c:pt idx="101">
                  <c:v>17.485716780000001</c:v>
                </c:pt>
                <c:pt idx="102">
                  <c:v>17.535202000000002</c:v>
                </c:pt>
                <c:pt idx="103">
                  <c:v>17.573244899999999</c:v>
                </c:pt>
                <c:pt idx="104">
                  <c:v>17.584468950000002</c:v>
                </c:pt>
                <c:pt idx="105">
                  <c:v>17.58503777</c:v>
                </c:pt>
                <c:pt idx="106">
                  <c:v>17.563811019999999</c:v>
                </c:pt>
                <c:pt idx="107">
                  <c:v>17.53641751</c:v>
                </c:pt>
                <c:pt idx="108">
                  <c:v>17.494024849999999</c:v>
                </c:pt>
                <c:pt idx="109">
                  <c:v>17.443193820000001</c:v>
                </c:pt>
                <c:pt idx="110">
                  <c:v>17.3793942</c:v>
                </c:pt>
                <c:pt idx="111">
                  <c:v>17.31215658</c:v>
                </c:pt>
                <c:pt idx="112">
                  <c:v>17.240436689999999</c:v>
                </c:pt>
                <c:pt idx="113">
                  <c:v>17.1611954</c:v>
                </c:pt>
                <c:pt idx="114">
                  <c:v>17.082516600000002</c:v>
                </c:pt>
                <c:pt idx="115">
                  <c:v>16.998560810000001</c:v>
                </c:pt>
                <c:pt idx="116">
                  <c:v>16.916780670000001</c:v>
                </c:pt>
                <c:pt idx="117">
                  <c:v>16.835661699999999</c:v>
                </c:pt>
                <c:pt idx="118">
                  <c:v>16.7624833</c:v>
                </c:pt>
                <c:pt idx="119">
                  <c:v>16.70196765</c:v>
                </c:pt>
                <c:pt idx="120">
                  <c:v>16.634795489999998</c:v>
                </c:pt>
                <c:pt idx="121">
                  <c:v>16.573628490000001</c:v>
                </c:pt>
                <c:pt idx="122">
                  <c:v>16.5051481</c:v>
                </c:pt>
                <c:pt idx="123">
                  <c:v>16.442274810000001</c:v>
                </c:pt>
                <c:pt idx="124">
                  <c:v>16.373702819999998</c:v>
                </c:pt>
                <c:pt idx="125">
                  <c:v>16.299976229999999</c:v>
                </c:pt>
                <c:pt idx="126">
                  <c:v>16.22514971</c:v>
                </c:pt>
                <c:pt idx="127">
                  <c:v>16.148370750000002</c:v>
                </c:pt>
                <c:pt idx="128">
                  <c:v>16.07058001</c:v>
                </c:pt>
                <c:pt idx="129">
                  <c:v>15.992467510000001</c:v>
                </c:pt>
                <c:pt idx="130">
                  <c:v>15.910829639999999</c:v>
                </c:pt>
                <c:pt idx="131">
                  <c:v>15.839444370000001</c:v>
                </c:pt>
                <c:pt idx="132">
                  <c:v>15.779468789999999</c:v>
                </c:pt>
                <c:pt idx="133">
                  <c:v>15.73312675</c:v>
                </c:pt>
                <c:pt idx="134">
                  <c:v>15.683825089999999</c:v>
                </c:pt>
                <c:pt idx="135">
                  <c:v>15.6608809</c:v>
                </c:pt>
                <c:pt idx="136">
                  <c:v>15.649286849999999</c:v>
                </c:pt>
                <c:pt idx="137">
                  <c:v>15.669490229999999</c:v>
                </c:pt>
                <c:pt idx="138">
                  <c:v>15.70887697</c:v>
                </c:pt>
                <c:pt idx="139">
                  <c:v>15.77262911</c:v>
                </c:pt>
                <c:pt idx="140">
                  <c:v>15.844863930000001</c:v>
                </c:pt>
                <c:pt idx="141">
                  <c:v>15.94679129</c:v>
                </c:pt>
                <c:pt idx="142">
                  <c:v>16.048345399999999</c:v>
                </c:pt>
                <c:pt idx="143">
                  <c:v>16.16238822</c:v>
                </c:pt>
                <c:pt idx="144">
                  <c:v>16.281286590000001</c:v>
                </c:pt>
                <c:pt idx="145">
                  <c:v>16.389278000000001</c:v>
                </c:pt>
                <c:pt idx="146">
                  <c:v>16.498486490000001</c:v>
                </c:pt>
                <c:pt idx="147">
                  <c:v>16.607384669999998</c:v>
                </c:pt>
                <c:pt idx="148">
                  <c:v>16.709452240000001</c:v>
                </c:pt>
                <c:pt idx="149">
                  <c:v>16.801051600000001</c:v>
                </c:pt>
                <c:pt idx="150">
                  <c:v>16.873952790000001</c:v>
                </c:pt>
                <c:pt idx="151">
                  <c:v>16.944078170000001</c:v>
                </c:pt>
                <c:pt idx="152">
                  <c:v>16.99440822</c:v>
                </c:pt>
                <c:pt idx="153">
                  <c:v>17.02511565</c:v>
                </c:pt>
                <c:pt idx="154">
                  <c:v>17.047400209999999</c:v>
                </c:pt>
                <c:pt idx="155">
                  <c:v>17.05020717</c:v>
                </c:pt>
                <c:pt idx="156">
                  <c:v>17.039748289999999</c:v>
                </c:pt>
                <c:pt idx="157">
                  <c:v>17.02389951</c:v>
                </c:pt>
                <c:pt idx="158">
                  <c:v>16.990504189999999</c:v>
                </c:pt>
                <c:pt idx="159">
                  <c:v>16.945358450000001</c:v>
                </c:pt>
                <c:pt idx="160">
                  <c:v>16.891964609999999</c:v>
                </c:pt>
                <c:pt idx="161">
                  <c:v>16.821888340000001</c:v>
                </c:pt>
                <c:pt idx="162">
                  <c:v>16.752459999999999</c:v>
                </c:pt>
                <c:pt idx="163">
                  <c:v>16.67668149</c:v>
                </c:pt>
                <c:pt idx="164">
                  <c:v>16.60327727</c:v>
                </c:pt>
                <c:pt idx="165">
                  <c:v>16.5248834</c:v>
                </c:pt>
                <c:pt idx="166">
                  <c:v>16.45502639</c:v>
                </c:pt>
                <c:pt idx="167">
                  <c:v>16.378452840000001</c:v>
                </c:pt>
                <c:pt idx="168">
                  <c:v>16.313675719999999</c:v>
                </c:pt>
                <c:pt idx="169">
                  <c:v>16.251778609999999</c:v>
                </c:pt>
                <c:pt idx="170">
                  <c:v>16.19773357</c:v>
                </c:pt>
                <c:pt idx="171">
                  <c:v>16.13546131</c:v>
                </c:pt>
                <c:pt idx="172">
                  <c:v>16.081607000000002</c:v>
                </c:pt>
                <c:pt idx="173">
                  <c:v>16.033774609999998</c:v>
                </c:pt>
                <c:pt idx="174">
                  <c:v>15.984317130000001</c:v>
                </c:pt>
                <c:pt idx="175">
                  <c:v>15.939554019999999</c:v>
                </c:pt>
                <c:pt idx="176">
                  <c:v>15.89775564</c:v>
                </c:pt>
                <c:pt idx="177">
                  <c:v>15.85199467</c:v>
                </c:pt>
                <c:pt idx="178">
                  <c:v>15.817642920000001</c:v>
                </c:pt>
                <c:pt idx="179">
                  <c:v>15.794768060000001</c:v>
                </c:pt>
                <c:pt idx="180">
                  <c:v>15.77239857</c:v>
                </c:pt>
                <c:pt idx="181">
                  <c:v>15.758229289999999</c:v>
                </c:pt>
                <c:pt idx="182">
                  <c:v>15.901800890000001</c:v>
                </c:pt>
                <c:pt idx="183">
                  <c:v>16.09373759</c:v>
                </c:pt>
                <c:pt idx="184">
                  <c:v>16.303335789999998</c:v>
                </c:pt>
                <c:pt idx="185">
                  <c:v>16.364972760000001</c:v>
                </c:pt>
                <c:pt idx="186">
                  <c:v>16.435159590000001</c:v>
                </c:pt>
                <c:pt idx="187">
                  <c:v>16.51032262</c:v>
                </c:pt>
                <c:pt idx="188">
                  <c:v>16.588200960000002</c:v>
                </c:pt>
                <c:pt idx="189">
                  <c:v>16.671785740000001</c:v>
                </c:pt>
                <c:pt idx="190">
                  <c:v>16.758584549999998</c:v>
                </c:pt>
                <c:pt idx="191">
                  <c:v>16.840916499999999</c:v>
                </c:pt>
                <c:pt idx="192">
                  <c:v>16.925506899999998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A87-4FA0-AB9E-D7560D3C9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1997887"/>
        <c:axId val="1581999327"/>
      </c:lineChart>
      <c:catAx>
        <c:axId val="15819978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1999327"/>
        <c:crosses val="autoZero"/>
        <c:auto val="0"/>
        <c:lblAlgn val="ctr"/>
        <c:lblOffset val="100"/>
        <c:tickLblSkip val="10"/>
        <c:tickMarkSkip val="1"/>
        <c:noMultiLvlLbl val="0"/>
      </c:catAx>
      <c:valAx>
        <c:axId val="1581999327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Surge elevation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1997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Rainfallfig!$B$1</c:f>
              <c:strCache>
                <c:ptCount val="1"/>
                <c:pt idx="0">
                  <c:v>sc01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  <c:pt idx="12">
                  <c:v>1</c:v>
                </c:pt>
                <c:pt idx="13">
                  <c:v>1.0833333333333333</c:v>
                </c:pt>
                <c:pt idx="14">
                  <c:v>1.1666666666666667</c:v>
                </c:pt>
                <c:pt idx="15">
                  <c:v>1.25</c:v>
                </c:pt>
                <c:pt idx="16">
                  <c:v>1.3333333333333333</c:v>
                </c:pt>
                <c:pt idx="17">
                  <c:v>1.4166666666666667</c:v>
                </c:pt>
                <c:pt idx="18">
                  <c:v>1.5</c:v>
                </c:pt>
                <c:pt idx="19">
                  <c:v>1.5833333333333333</c:v>
                </c:pt>
                <c:pt idx="20">
                  <c:v>1.6666666666666667</c:v>
                </c:pt>
                <c:pt idx="21">
                  <c:v>1.75</c:v>
                </c:pt>
                <c:pt idx="22">
                  <c:v>1.8333333333333333</c:v>
                </c:pt>
                <c:pt idx="23">
                  <c:v>1.9166666666666667</c:v>
                </c:pt>
                <c:pt idx="24">
                  <c:v>2</c:v>
                </c:pt>
                <c:pt idx="25">
                  <c:v>2.0833333333333335</c:v>
                </c:pt>
                <c:pt idx="26">
                  <c:v>2.1666666666666665</c:v>
                </c:pt>
                <c:pt idx="27">
                  <c:v>2.25</c:v>
                </c:pt>
                <c:pt idx="28">
                  <c:v>2.3333333333333335</c:v>
                </c:pt>
                <c:pt idx="29">
                  <c:v>2.4166666666666665</c:v>
                </c:pt>
                <c:pt idx="30">
                  <c:v>2.5</c:v>
                </c:pt>
                <c:pt idx="31">
                  <c:v>2.5833333333333335</c:v>
                </c:pt>
                <c:pt idx="32">
                  <c:v>2.6666666666666665</c:v>
                </c:pt>
                <c:pt idx="33">
                  <c:v>2.75</c:v>
                </c:pt>
                <c:pt idx="34">
                  <c:v>2.8333333333333335</c:v>
                </c:pt>
                <c:pt idx="35">
                  <c:v>2.9166666666666665</c:v>
                </c:pt>
                <c:pt idx="36">
                  <c:v>3</c:v>
                </c:pt>
                <c:pt idx="37">
                  <c:v>3.0833333333333335</c:v>
                </c:pt>
                <c:pt idx="38">
                  <c:v>3.1666666666666665</c:v>
                </c:pt>
                <c:pt idx="39">
                  <c:v>3.25</c:v>
                </c:pt>
                <c:pt idx="40">
                  <c:v>3.3333333333333335</c:v>
                </c:pt>
                <c:pt idx="41">
                  <c:v>3.4166666666666665</c:v>
                </c:pt>
                <c:pt idx="42">
                  <c:v>3.5</c:v>
                </c:pt>
                <c:pt idx="43">
                  <c:v>3.5833333333333335</c:v>
                </c:pt>
                <c:pt idx="44">
                  <c:v>3.6666666666666665</c:v>
                </c:pt>
                <c:pt idx="45">
                  <c:v>3.75</c:v>
                </c:pt>
                <c:pt idx="46">
                  <c:v>3.8333333333333335</c:v>
                </c:pt>
                <c:pt idx="47">
                  <c:v>3.9166666666666665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4.333333333333333</c:v>
                </c:pt>
                <c:pt idx="53">
                  <c:v>4.416666666666667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4.833333333333333</c:v>
                </c:pt>
                <c:pt idx="59">
                  <c:v>4.916666666666667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5.333333333333333</c:v>
                </c:pt>
                <c:pt idx="65">
                  <c:v>5.416666666666667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5.833333333333333</c:v>
                </c:pt>
                <c:pt idx="71">
                  <c:v>5.916666666666667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6.333333333333333</c:v>
                </c:pt>
                <c:pt idx="77">
                  <c:v>6.416666666666667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6.833333333333333</c:v>
                </c:pt>
                <c:pt idx="83">
                  <c:v>6.916666666666667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7.333333333333333</c:v>
                </c:pt>
                <c:pt idx="89">
                  <c:v>7.416666666666667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7.833333333333333</c:v>
                </c:pt>
                <c:pt idx="95">
                  <c:v>7.916666666666667</c:v>
                </c:pt>
                <c:pt idx="96">
                  <c:v>8</c:v>
                </c:pt>
                <c:pt idx="97">
                  <c:v>8.0833333333333339</c:v>
                </c:pt>
                <c:pt idx="98">
                  <c:v>8.1666666666666661</c:v>
                </c:pt>
                <c:pt idx="99">
                  <c:v>8.25</c:v>
                </c:pt>
                <c:pt idx="100">
                  <c:v>8.3333333333333339</c:v>
                </c:pt>
                <c:pt idx="101">
                  <c:v>8.4166666666666661</c:v>
                </c:pt>
                <c:pt idx="102">
                  <c:v>8.5</c:v>
                </c:pt>
                <c:pt idx="103">
                  <c:v>8.5833333333333339</c:v>
                </c:pt>
                <c:pt idx="104">
                  <c:v>8.6666666666666661</c:v>
                </c:pt>
                <c:pt idx="105">
                  <c:v>8.75</c:v>
                </c:pt>
                <c:pt idx="106">
                  <c:v>8.8333333333333339</c:v>
                </c:pt>
                <c:pt idx="107">
                  <c:v>8.9166666666666661</c:v>
                </c:pt>
                <c:pt idx="108">
                  <c:v>9</c:v>
                </c:pt>
                <c:pt idx="109">
                  <c:v>9.0833333333333339</c:v>
                </c:pt>
                <c:pt idx="110">
                  <c:v>9.1666666666666661</c:v>
                </c:pt>
                <c:pt idx="111">
                  <c:v>9.25</c:v>
                </c:pt>
                <c:pt idx="112">
                  <c:v>9.3333333333333339</c:v>
                </c:pt>
                <c:pt idx="113">
                  <c:v>9.4166666666666661</c:v>
                </c:pt>
                <c:pt idx="114">
                  <c:v>9.5</c:v>
                </c:pt>
                <c:pt idx="115">
                  <c:v>9.5833333333333339</c:v>
                </c:pt>
                <c:pt idx="116">
                  <c:v>9.6666666666666661</c:v>
                </c:pt>
                <c:pt idx="117">
                  <c:v>9.75</c:v>
                </c:pt>
                <c:pt idx="118">
                  <c:v>9.8333333333333339</c:v>
                </c:pt>
                <c:pt idx="119">
                  <c:v>9.9166666666666661</c:v>
                </c:pt>
                <c:pt idx="120">
                  <c:v>10</c:v>
                </c:pt>
                <c:pt idx="121">
                  <c:v>10.083333333333334</c:v>
                </c:pt>
                <c:pt idx="122">
                  <c:v>10.166666666666666</c:v>
                </c:pt>
                <c:pt idx="123">
                  <c:v>10.25</c:v>
                </c:pt>
                <c:pt idx="124">
                  <c:v>10.333333333333334</c:v>
                </c:pt>
                <c:pt idx="125">
                  <c:v>10.416666666666666</c:v>
                </c:pt>
                <c:pt idx="126">
                  <c:v>10.5</c:v>
                </c:pt>
                <c:pt idx="127">
                  <c:v>10.583333333333334</c:v>
                </c:pt>
                <c:pt idx="128">
                  <c:v>10.666666666666666</c:v>
                </c:pt>
                <c:pt idx="129">
                  <c:v>10.75</c:v>
                </c:pt>
                <c:pt idx="130">
                  <c:v>10.833333333333334</c:v>
                </c:pt>
                <c:pt idx="131">
                  <c:v>10.916666666666666</c:v>
                </c:pt>
                <c:pt idx="132">
                  <c:v>11</c:v>
                </c:pt>
                <c:pt idx="133">
                  <c:v>11.083333333333334</c:v>
                </c:pt>
                <c:pt idx="134">
                  <c:v>11.166666666666666</c:v>
                </c:pt>
                <c:pt idx="135">
                  <c:v>11.25</c:v>
                </c:pt>
                <c:pt idx="136">
                  <c:v>11.333333333333334</c:v>
                </c:pt>
                <c:pt idx="137">
                  <c:v>11.416666666666666</c:v>
                </c:pt>
                <c:pt idx="138">
                  <c:v>11.5</c:v>
                </c:pt>
                <c:pt idx="139">
                  <c:v>11.583333333333334</c:v>
                </c:pt>
                <c:pt idx="140">
                  <c:v>11.666666666666666</c:v>
                </c:pt>
                <c:pt idx="141">
                  <c:v>11.75</c:v>
                </c:pt>
                <c:pt idx="142">
                  <c:v>11.833333333333334</c:v>
                </c:pt>
                <c:pt idx="143">
                  <c:v>11.916666666666666</c:v>
                </c:pt>
                <c:pt idx="144">
                  <c:v>12</c:v>
                </c:pt>
                <c:pt idx="145">
                  <c:v>12.083333333333334</c:v>
                </c:pt>
                <c:pt idx="146">
                  <c:v>12.166666666666666</c:v>
                </c:pt>
                <c:pt idx="147">
                  <c:v>12.25</c:v>
                </c:pt>
                <c:pt idx="148">
                  <c:v>12.333333333333334</c:v>
                </c:pt>
                <c:pt idx="149">
                  <c:v>12.416666666666666</c:v>
                </c:pt>
                <c:pt idx="150">
                  <c:v>12.5</c:v>
                </c:pt>
                <c:pt idx="151">
                  <c:v>12.583333333333334</c:v>
                </c:pt>
                <c:pt idx="152">
                  <c:v>12.666666666666666</c:v>
                </c:pt>
                <c:pt idx="153">
                  <c:v>12.75</c:v>
                </c:pt>
                <c:pt idx="154">
                  <c:v>12.833333333333334</c:v>
                </c:pt>
                <c:pt idx="155">
                  <c:v>12.916666666666666</c:v>
                </c:pt>
                <c:pt idx="156">
                  <c:v>13</c:v>
                </c:pt>
                <c:pt idx="157">
                  <c:v>13.083333333333334</c:v>
                </c:pt>
                <c:pt idx="158">
                  <c:v>13.166666666666666</c:v>
                </c:pt>
                <c:pt idx="159">
                  <c:v>13.25</c:v>
                </c:pt>
                <c:pt idx="160">
                  <c:v>13.333333333333334</c:v>
                </c:pt>
                <c:pt idx="161">
                  <c:v>13.416666666666666</c:v>
                </c:pt>
                <c:pt idx="162">
                  <c:v>13.5</c:v>
                </c:pt>
                <c:pt idx="163">
                  <c:v>13.583333333333334</c:v>
                </c:pt>
                <c:pt idx="164">
                  <c:v>13.666666666666666</c:v>
                </c:pt>
                <c:pt idx="165">
                  <c:v>13.75</c:v>
                </c:pt>
                <c:pt idx="166">
                  <c:v>13.833333333333334</c:v>
                </c:pt>
                <c:pt idx="167">
                  <c:v>13.916666666666666</c:v>
                </c:pt>
                <c:pt idx="168">
                  <c:v>14</c:v>
                </c:pt>
                <c:pt idx="169">
                  <c:v>14.083333333333334</c:v>
                </c:pt>
                <c:pt idx="170">
                  <c:v>14.166666666666666</c:v>
                </c:pt>
                <c:pt idx="171">
                  <c:v>14.25</c:v>
                </c:pt>
                <c:pt idx="172">
                  <c:v>14.333333333333334</c:v>
                </c:pt>
                <c:pt idx="173">
                  <c:v>14.416666666666666</c:v>
                </c:pt>
                <c:pt idx="174">
                  <c:v>14.5</c:v>
                </c:pt>
                <c:pt idx="175">
                  <c:v>14.583333333333334</c:v>
                </c:pt>
                <c:pt idx="176">
                  <c:v>14.666666666666666</c:v>
                </c:pt>
                <c:pt idx="177">
                  <c:v>14.75</c:v>
                </c:pt>
                <c:pt idx="178">
                  <c:v>14.833333333333334</c:v>
                </c:pt>
                <c:pt idx="179">
                  <c:v>14.916666666666666</c:v>
                </c:pt>
                <c:pt idx="180">
                  <c:v>15</c:v>
                </c:pt>
                <c:pt idx="181">
                  <c:v>15.083333333333334</c:v>
                </c:pt>
                <c:pt idx="182">
                  <c:v>15.166666666666666</c:v>
                </c:pt>
                <c:pt idx="183">
                  <c:v>15.25</c:v>
                </c:pt>
                <c:pt idx="184">
                  <c:v>15.333333333333334</c:v>
                </c:pt>
                <c:pt idx="185">
                  <c:v>15.416666666666666</c:v>
                </c:pt>
                <c:pt idx="186">
                  <c:v>15.5</c:v>
                </c:pt>
                <c:pt idx="187">
                  <c:v>15.583333333333334</c:v>
                </c:pt>
                <c:pt idx="188">
                  <c:v>15.666666666666666</c:v>
                </c:pt>
                <c:pt idx="189">
                  <c:v>15.75</c:v>
                </c:pt>
                <c:pt idx="190">
                  <c:v>15.833333333333334</c:v>
                </c:pt>
                <c:pt idx="191">
                  <c:v>15.916666666666666</c:v>
                </c:pt>
                <c:pt idx="192">
                  <c:v>16</c:v>
                </c:pt>
                <c:pt idx="193">
                  <c:v>16.083333333333332</c:v>
                </c:pt>
                <c:pt idx="194">
                  <c:v>16.166666666666668</c:v>
                </c:pt>
                <c:pt idx="195">
                  <c:v>16.25</c:v>
                </c:pt>
                <c:pt idx="196">
                  <c:v>16.333333333333332</c:v>
                </c:pt>
                <c:pt idx="197">
                  <c:v>16.416666666666668</c:v>
                </c:pt>
                <c:pt idx="198">
                  <c:v>16.5</c:v>
                </c:pt>
                <c:pt idx="199">
                  <c:v>16.583333333333332</c:v>
                </c:pt>
                <c:pt idx="200">
                  <c:v>16.666666666666668</c:v>
                </c:pt>
                <c:pt idx="201">
                  <c:v>16.75</c:v>
                </c:pt>
                <c:pt idx="202">
                  <c:v>16.833333333333332</c:v>
                </c:pt>
                <c:pt idx="203">
                  <c:v>16.916666666666668</c:v>
                </c:pt>
                <c:pt idx="204">
                  <c:v>17</c:v>
                </c:pt>
                <c:pt idx="205">
                  <c:v>17.083333333333332</c:v>
                </c:pt>
                <c:pt idx="206">
                  <c:v>17.166666666666668</c:v>
                </c:pt>
                <c:pt idx="207">
                  <c:v>17.25</c:v>
                </c:pt>
                <c:pt idx="208">
                  <c:v>17.333333333333332</c:v>
                </c:pt>
                <c:pt idx="209">
                  <c:v>17.416666666666668</c:v>
                </c:pt>
                <c:pt idx="210">
                  <c:v>17.5</c:v>
                </c:pt>
                <c:pt idx="211">
                  <c:v>17.583333333333332</c:v>
                </c:pt>
                <c:pt idx="212">
                  <c:v>17.666666666666668</c:v>
                </c:pt>
                <c:pt idx="213">
                  <c:v>17.75</c:v>
                </c:pt>
                <c:pt idx="214">
                  <c:v>17.833333333333332</c:v>
                </c:pt>
                <c:pt idx="215">
                  <c:v>17.916666666666668</c:v>
                </c:pt>
                <c:pt idx="216">
                  <c:v>18</c:v>
                </c:pt>
                <c:pt idx="217">
                  <c:v>18.083333333333332</c:v>
                </c:pt>
                <c:pt idx="218">
                  <c:v>18.166666666666668</c:v>
                </c:pt>
                <c:pt idx="219">
                  <c:v>18.25</c:v>
                </c:pt>
                <c:pt idx="220">
                  <c:v>18.333333333333332</c:v>
                </c:pt>
                <c:pt idx="221">
                  <c:v>18.416666666666668</c:v>
                </c:pt>
                <c:pt idx="222">
                  <c:v>18.5</c:v>
                </c:pt>
                <c:pt idx="223">
                  <c:v>18.583333333333332</c:v>
                </c:pt>
                <c:pt idx="224">
                  <c:v>18.666666666666668</c:v>
                </c:pt>
                <c:pt idx="225">
                  <c:v>18.75</c:v>
                </c:pt>
                <c:pt idx="226">
                  <c:v>18.833333333333332</c:v>
                </c:pt>
                <c:pt idx="227">
                  <c:v>18.916666666666668</c:v>
                </c:pt>
                <c:pt idx="228">
                  <c:v>19</c:v>
                </c:pt>
                <c:pt idx="229">
                  <c:v>19.083333333333332</c:v>
                </c:pt>
                <c:pt idx="230">
                  <c:v>19.166666666666668</c:v>
                </c:pt>
                <c:pt idx="231">
                  <c:v>19.25</c:v>
                </c:pt>
                <c:pt idx="232">
                  <c:v>19.333333333333332</c:v>
                </c:pt>
                <c:pt idx="233">
                  <c:v>19.416666666666668</c:v>
                </c:pt>
                <c:pt idx="234">
                  <c:v>19.5</c:v>
                </c:pt>
                <c:pt idx="235">
                  <c:v>19.583333333333332</c:v>
                </c:pt>
                <c:pt idx="236">
                  <c:v>19.666666666666668</c:v>
                </c:pt>
                <c:pt idx="237">
                  <c:v>19.75</c:v>
                </c:pt>
                <c:pt idx="238">
                  <c:v>19.833333333333332</c:v>
                </c:pt>
                <c:pt idx="239">
                  <c:v>19.916666666666668</c:v>
                </c:pt>
                <c:pt idx="240">
                  <c:v>20</c:v>
                </c:pt>
                <c:pt idx="241">
                  <c:v>20.083333333333332</c:v>
                </c:pt>
                <c:pt idx="242">
                  <c:v>20.166666666666668</c:v>
                </c:pt>
                <c:pt idx="243">
                  <c:v>20.25</c:v>
                </c:pt>
                <c:pt idx="244">
                  <c:v>20.333333333333332</c:v>
                </c:pt>
                <c:pt idx="245">
                  <c:v>20.416666666666668</c:v>
                </c:pt>
                <c:pt idx="246">
                  <c:v>20.5</c:v>
                </c:pt>
                <c:pt idx="247">
                  <c:v>20.583333333333332</c:v>
                </c:pt>
                <c:pt idx="248">
                  <c:v>20.666666666666668</c:v>
                </c:pt>
                <c:pt idx="249">
                  <c:v>20.75</c:v>
                </c:pt>
                <c:pt idx="250">
                  <c:v>20.833333333333332</c:v>
                </c:pt>
                <c:pt idx="251">
                  <c:v>20.916666666666668</c:v>
                </c:pt>
                <c:pt idx="252">
                  <c:v>21</c:v>
                </c:pt>
                <c:pt idx="253">
                  <c:v>21.083333333333332</c:v>
                </c:pt>
                <c:pt idx="254">
                  <c:v>21.166666666666668</c:v>
                </c:pt>
                <c:pt idx="255">
                  <c:v>21.25</c:v>
                </c:pt>
                <c:pt idx="256">
                  <c:v>21.333333333333332</c:v>
                </c:pt>
                <c:pt idx="257">
                  <c:v>21.416666666666668</c:v>
                </c:pt>
                <c:pt idx="258">
                  <c:v>21.5</c:v>
                </c:pt>
                <c:pt idx="259">
                  <c:v>21.583333333333332</c:v>
                </c:pt>
                <c:pt idx="260">
                  <c:v>21.666666666666668</c:v>
                </c:pt>
                <c:pt idx="261">
                  <c:v>21.75</c:v>
                </c:pt>
                <c:pt idx="262">
                  <c:v>21.833333333333332</c:v>
                </c:pt>
                <c:pt idx="263">
                  <c:v>21.916666666666668</c:v>
                </c:pt>
                <c:pt idx="264">
                  <c:v>22</c:v>
                </c:pt>
                <c:pt idx="265">
                  <c:v>22.083333333333332</c:v>
                </c:pt>
                <c:pt idx="266">
                  <c:v>22.166666666666668</c:v>
                </c:pt>
                <c:pt idx="267">
                  <c:v>22.25</c:v>
                </c:pt>
                <c:pt idx="268">
                  <c:v>22.333333333333332</c:v>
                </c:pt>
                <c:pt idx="269">
                  <c:v>22.416666666666668</c:v>
                </c:pt>
                <c:pt idx="270">
                  <c:v>22.5</c:v>
                </c:pt>
                <c:pt idx="271">
                  <c:v>22.583333333333332</c:v>
                </c:pt>
                <c:pt idx="272">
                  <c:v>22.666666666666668</c:v>
                </c:pt>
                <c:pt idx="273">
                  <c:v>22.75</c:v>
                </c:pt>
                <c:pt idx="274">
                  <c:v>22.833333333333332</c:v>
                </c:pt>
                <c:pt idx="275">
                  <c:v>22.916666666666668</c:v>
                </c:pt>
                <c:pt idx="276">
                  <c:v>23</c:v>
                </c:pt>
                <c:pt idx="277">
                  <c:v>23.083333333333332</c:v>
                </c:pt>
                <c:pt idx="278">
                  <c:v>23.166666666666668</c:v>
                </c:pt>
                <c:pt idx="279">
                  <c:v>23.25</c:v>
                </c:pt>
                <c:pt idx="280">
                  <c:v>23.333333333333332</c:v>
                </c:pt>
                <c:pt idx="281">
                  <c:v>23.416666666666668</c:v>
                </c:pt>
                <c:pt idx="282">
                  <c:v>23.5</c:v>
                </c:pt>
                <c:pt idx="283">
                  <c:v>23.583333333333332</c:v>
                </c:pt>
                <c:pt idx="284">
                  <c:v>23.666666666666668</c:v>
                </c:pt>
                <c:pt idx="285">
                  <c:v>23.75</c:v>
                </c:pt>
                <c:pt idx="286">
                  <c:v>23.833333333333332</c:v>
                </c:pt>
                <c:pt idx="287">
                  <c:v>23.916666666666668</c:v>
                </c:pt>
                <c:pt idx="288">
                  <c:v>24</c:v>
                </c:pt>
                <c:pt idx="289">
                  <c:v>24.083333333333332</c:v>
                </c:pt>
                <c:pt idx="290">
                  <c:v>24.166666666666668</c:v>
                </c:pt>
                <c:pt idx="291">
                  <c:v>24.25</c:v>
                </c:pt>
                <c:pt idx="292">
                  <c:v>24.333333333333332</c:v>
                </c:pt>
                <c:pt idx="293">
                  <c:v>24.416666666666668</c:v>
                </c:pt>
                <c:pt idx="294">
                  <c:v>24.5</c:v>
                </c:pt>
                <c:pt idx="295">
                  <c:v>24.583333333333332</c:v>
                </c:pt>
                <c:pt idx="296">
                  <c:v>24.666666666666668</c:v>
                </c:pt>
                <c:pt idx="297">
                  <c:v>24.75</c:v>
                </c:pt>
                <c:pt idx="298">
                  <c:v>24.833333333333332</c:v>
                </c:pt>
                <c:pt idx="299">
                  <c:v>24.916666666666668</c:v>
                </c:pt>
                <c:pt idx="300">
                  <c:v>25</c:v>
                </c:pt>
                <c:pt idx="301">
                  <c:v>25.083333333333332</c:v>
                </c:pt>
                <c:pt idx="302">
                  <c:v>25.166666666666668</c:v>
                </c:pt>
                <c:pt idx="303">
                  <c:v>25.25</c:v>
                </c:pt>
                <c:pt idx="304">
                  <c:v>25.333333333333332</c:v>
                </c:pt>
                <c:pt idx="305">
                  <c:v>25.416666666666668</c:v>
                </c:pt>
                <c:pt idx="306">
                  <c:v>25.5</c:v>
                </c:pt>
                <c:pt idx="307">
                  <c:v>25.583333333333332</c:v>
                </c:pt>
                <c:pt idx="308">
                  <c:v>25.666666666666668</c:v>
                </c:pt>
                <c:pt idx="309">
                  <c:v>25.75</c:v>
                </c:pt>
                <c:pt idx="310">
                  <c:v>25.833333333333332</c:v>
                </c:pt>
                <c:pt idx="311">
                  <c:v>25.916666666666668</c:v>
                </c:pt>
                <c:pt idx="312">
                  <c:v>26</c:v>
                </c:pt>
                <c:pt idx="313">
                  <c:v>26.083333333333332</c:v>
                </c:pt>
                <c:pt idx="314">
                  <c:v>26.166666666666668</c:v>
                </c:pt>
                <c:pt idx="315">
                  <c:v>26.25</c:v>
                </c:pt>
                <c:pt idx="316">
                  <c:v>26.333333333333332</c:v>
                </c:pt>
                <c:pt idx="317">
                  <c:v>26.416666666666668</c:v>
                </c:pt>
                <c:pt idx="318">
                  <c:v>26.5</c:v>
                </c:pt>
                <c:pt idx="319">
                  <c:v>26.583333333333332</c:v>
                </c:pt>
                <c:pt idx="320">
                  <c:v>26.666666666666668</c:v>
                </c:pt>
                <c:pt idx="321">
                  <c:v>26.75</c:v>
                </c:pt>
                <c:pt idx="322">
                  <c:v>26.833333333333332</c:v>
                </c:pt>
                <c:pt idx="323">
                  <c:v>26.916666666666668</c:v>
                </c:pt>
                <c:pt idx="324">
                  <c:v>27</c:v>
                </c:pt>
                <c:pt idx="325">
                  <c:v>27.083333333333332</c:v>
                </c:pt>
                <c:pt idx="326">
                  <c:v>27.166666666666668</c:v>
                </c:pt>
                <c:pt idx="327">
                  <c:v>27.25</c:v>
                </c:pt>
                <c:pt idx="328">
                  <c:v>27.333333333333332</c:v>
                </c:pt>
                <c:pt idx="329">
                  <c:v>27.416666666666668</c:v>
                </c:pt>
                <c:pt idx="330">
                  <c:v>27.5</c:v>
                </c:pt>
                <c:pt idx="331">
                  <c:v>27.583333333333332</c:v>
                </c:pt>
                <c:pt idx="332">
                  <c:v>27.666666666666668</c:v>
                </c:pt>
                <c:pt idx="333">
                  <c:v>27.75</c:v>
                </c:pt>
                <c:pt idx="334">
                  <c:v>27.833333333333332</c:v>
                </c:pt>
                <c:pt idx="335">
                  <c:v>27.916666666666668</c:v>
                </c:pt>
                <c:pt idx="336">
                  <c:v>28</c:v>
                </c:pt>
                <c:pt idx="337">
                  <c:v>28.083333333333332</c:v>
                </c:pt>
                <c:pt idx="338">
                  <c:v>28.166666666666668</c:v>
                </c:pt>
                <c:pt idx="339">
                  <c:v>28.25</c:v>
                </c:pt>
                <c:pt idx="340">
                  <c:v>28.333333333333332</c:v>
                </c:pt>
                <c:pt idx="341">
                  <c:v>28.416666666666668</c:v>
                </c:pt>
                <c:pt idx="342">
                  <c:v>28.5</c:v>
                </c:pt>
                <c:pt idx="343">
                  <c:v>28.583333333333332</c:v>
                </c:pt>
                <c:pt idx="344">
                  <c:v>28.666666666666668</c:v>
                </c:pt>
                <c:pt idx="345">
                  <c:v>28.75</c:v>
                </c:pt>
                <c:pt idx="346">
                  <c:v>28.833333333333332</c:v>
                </c:pt>
                <c:pt idx="347">
                  <c:v>28.916666666666668</c:v>
                </c:pt>
                <c:pt idx="348">
                  <c:v>29</c:v>
                </c:pt>
                <c:pt idx="349">
                  <c:v>29.083333333333332</c:v>
                </c:pt>
                <c:pt idx="350">
                  <c:v>29.166666666666668</c:v>
                </c:pt>
                <c:pt idx="351">
                  <c:v>29.25</c:v>
                </c:pt>
                <c:pt idx="352">
                  <c:v>29.333333333333332</c:v>
                </c:pt>
                <c:pt idx="353">
                  <c:v>29.416666666666668</c:v>
                </c:pt>
                <c:pt idx="354">
                  <c:v>29.5</c:v>
                </c:pt>
                <c:pt idx="355">
                  <c:v>29.583333333333332</c:v>
                </c:pt>
                <c:pt idx="356">
                  <c:v>29.666666666666668</c:v>
                </c:pt>
                <c:pt idx="357">
                  <c:v>29.75</c:v>
                </c:pt>
                <c:pt idx="358">
                  <c:v>29.833333333333332</c:v>
                </c:pt>
                <c:pt idx="359">
                  <c:v>29.916666666666668</c:v>
                </c:pt>
                <c:pt idx="360">
                  <c:v>30</c:v>
                </c:pt>
                <c:pt idx="361">
                  <c:v>30.083333333333332</c:v>
                </c:pt>
                <c:pt idx="362">
                  <c:v>30.166666666666668</c:v>
                </c:pt>
                <c:pt idx="363">
                  <c:v>30.25</c:v>
                </c:pt>
                <c:pt idx="364">
                  <c:v>30.333333333333332</c:v>
                </c:pt>
                <c:pt idx="365">
                  <c:v>30.416666666666668</c:v>
                </c:pt>
                <c:pt idx="366">
                  <c:v>30.5</c:v>
                </c:pt>
                <c:pt idx="367">
                  <c:v>30.583333333333332</c:v>
                </c:pt>
                <c:pt idx="368">
                  <c:v>30.666666666666668</c:v>
                </c:pt>
                <c:pt idx="369">
                  <c:v>30.75</c:v>
                </c:pt>
                <c:pt idx="370">
                  <c:v>30.833333333333332</c:v>
                </c:pt>
                <c:pt idx="371">
                  <c:v>30.916666666666668</c:v>
                </c:pt>
                <c:pt idx="372">
                  <c:v>31</c:v>
                </c:pt>
                <c:pt idx="373">
                  <c:v>31.083333333333332</c:v>
                </c:pt>
                <c:pt idx="374">
                  <c:v>31.166666666666668</c:v>
                </c:pt>
                <c:pt idx="375">
                  <c:v>31.25</c:v>
                </c:pt>
                <c:pt idx="376">
                  <c:v>31.333333333333332</c:v>
                </c:pt>
                <c:pt idx="377">
                  <c:v>31.416666666666668</c:v>
                </c:pt>
                <c:pt idx="378">
                  <c:v>31.5</c:v>
                </c:pt>
                <c:pt idx="379">
                  <c:v>31.583333333333332</c:v>
                </c:pt>
                <c:pt idx="380">
                  <c:v>31.666666666666668</c:v>
                </c:pt>
                <c:pt idx="381">
                  <c:v>31.75</c:v>
                </c:pt>
                <c:pt idx="382">
                  <c:v>31.833333333333332</c:v>
                </c:pt>
                <c:pt idx="383">
                  <c:v>31.916666666666668</c:v>
                </c:pt>
                <c:pt idx="384">
                  <c:v>32</c:v>
                </c:pt>
                <c:pt idx="385">
                  <c:v>32.083333333333336</c:v>
                </c:pt>
                <c:pt idx="386">
                  <c:v>32.166666666666664</c:v>
                </c:pt>
                <c:pt idx="387">
                  <c:v>32.25</c:v>
                </c:pt>
                <c:pt idx="388">
                  <c:v>32.333333333333336</c:v>
                </c:pt>
                <c:pt idx="389">
                  <c:v>32.416666666666664</c:v>
                </c:pt>
                <c:pt idx="390">
                  <c:v>32.5</c:v>
                </c:pt>
                <c:pt idx="391">
                  <c:v>32.583333333333336</c:v>
                </c:pt>
                <c:pt idx="392">
                  <c:v>32.666666666666664</c:v>
                </c:pt>
                <c:pt idx="393">
                  <c:v>32.75</c:v>
                </c:pt>
                <c:pt idx="394">
                  <c:v>32.833333333333336</c:v>
                </c:pt>
                <c:pt idx="395">
                  <c:v>32.916666666666664</c:v>
                </c:pt>
                <c:pt idx="396">
                  <c:v>33</c:v>
                </c:pt>
                <c:pt idx="397">
                  <c:v>33.083333333333336</c:v>
                </c:pt>
                <c:pt idx="398">
                  <c:v>33.166666666666664</c:v>
                </c:pt>
                <c:pt idx="399">
                  <c:v>33.25</c:v>
                </c:pt>
                <c:pt idx="400">
                  <c:v>33.333333333333336</c:v>
                </c:pt>
                <c:pt idx="401">
                  <c:v>33.416666666666664</c:v>
                </c:pt>
                <c:pt idx="402">
                  <c:v>33.5</c:v>
                </c:pt>
                <c:pt idx="403">
                  <c:v>33.583333333333336</c:v>
                </c:pt>
                <c:pt idx="404">
                  <c:v>33.666666666666664</c:v>
                </c:pt>
                <c:pt idx="405">
                  <c:v>33.75</c:v>
                </c:pt>
                <c:pt idx="406">
                  <c:v>33.833333333333336</c:v>
                </c:pt>
                <c:pt idx="407">
                  <c:v>33.916666666666664</c:v>
                </c:pt>
                <c:pt idx="408">
                  <c:v>34</c:v>
                </c:pt>
                <c:pt idx="409">
                  <c:v>34.083333333333336</c:v>
                </c:pt>
                <c:pt idx="410">
                  <c:v>34.166666666666664</c:v>
                </c:pt>
                <c:pt idx="411">
                  <c:v>34.25</c:v>
                </c:pt>
                <c:pt idx="412">
                  <c:v>34.333333333333336</c:v>
                </c:pt>
                <c:pt idx="413">
                  <c:v>34.416666666666664</c:v>
                </c:pt>
                <c:pt idx="414">
                  <c:v>34.5</c:v>
                </c:pt>
                <c:pt idx="415">
                  <c:v>34.583333333333336</c:v>
                </c:pt>
                <c:pt idx="416">
                  <c:v>34.666666666666664</c:v>
                </c:pt>
                <c:pt idx="417">
                  <c:v>34.75</c:v>
                </c:pt>
                <c:pt idx="418">
                  <c:v>34.833333333333336</c:v>
                </c:pt>
                <c:pt idx="419">
                  <c:v>34.916666666666664</c:v>
                </c:pt>
                <c:pt idx="420">
                  <c:v>35</c:v>
                </c:pt>
                <c:pt idx="421">
                  <c:v>35.083333333333336</c:v>
                </c:pt>
                <c:pt idx="422">
                  <c:v>35.166666666666664</c:v>
                </c:pt>
                <c:pt idx="423">
                  <c:v>35.25</c:v>
                </c:pt>
                <c:pt idx="424">
                  <c:v>35.333333333333336</c:v>
                </c:pt>
                <c:pt idx="425">
                  <c:v>35.416666666666664</c:v>
                </c:pt>
                <c:pt idx="426">
                  <c:v>35.5</c:v>
                </c:pt>
                <c:pt idx="427">
                  <c:v>35.583333333333336</c:v>
                </c:pt>
                <c:pt idx="428">
                  <c:v>35.666666666666664</c:v>
                </c:pt>
                <c:pt idx="429">
                  <c:v>35.75</c:v>
                </c:pt>
                <c:pt idx="430">
                  <c:v>35.833333333333336</c:v>
                </c:pt>
                <c:pt idx="431">
                  <c:v>35.916666666666664</c:v>
                </c:pt>
                <c:pt idx="432">
                  <c:v>36</c:v>
                </c:pt>
                <c:pt idx="433">
                  <c:v>36.083333333333336</c:v>
                </c:pt>
                <c:pt idx="434">
                  <c:v>36.166666666666664</c:v>
                </c:pt>
                <c:pt idx="435">
                  <c:v>36.25</c:v>
                </c:pt>
                <c:pt idx="436">
                  <c:v>36.333333333333336</c:v>
                </c:pt>
                <c:pt idx="437">
                  <c:v>36.416666666666664</c:v>
                </c:pt>
                <c:pt idx="438">
                  <c:v>36.5</c:v>
                </c:pt>
                <c:pt idx="439">
                  <c:v>36.583333333333336</c:v>
                </c:pt>
                <c:pt idx="440">
                  <c:v>36.666666666666664</c:v>
                </c:pt>
                <c:pt idx="441">
                  <c:v>36.75</c:v>
                </c:pt>
                <c:pt idx="442">
                  <c:v>36.833333333333336</c:v>
                </c:pt>
                <c:pt idx="443">
                  <c:v>36.916666666666664</c:v>
                </c:pt>
                <c:pt idx="444">
                  <c:v>37</c:v>
                </c:pt>
                <c:pt idx="445">
                  <c:v>37.083333333333336</c:v>
                </c:pt>
                <c:pt idx="446">
                  <c:v>37.166666666666664</c:v>
                </c:pt>
                <c:pt idx="447">
                  <c:v>37.25</c:v>
                </c:pt>
                <c:pt idx="448">
                  <c:v>37.333333333333336</c:v>
                </c:pt>
                <c:pt idx="449">
                  <c:v>37.416666666666664</c:v>
                </c:pt>
                <c:pt idx="450">
                  <c:v>37.5</c:v>
                </c:pt>
                <c:pt idx="451">
                  <c:v>37.583333333333336</c:v>
                </c:pt>
                <c:pt idx="452">
                  <c:v>37.666666666666664</c:v>
                </c:pt>
                <c:pt idx="453">
                  <c:v>37.75</c:v>
                </c:pt>
                <c:pt idx="454">
                  <c:v>37.833333333333336</c:v>
                </c:pt>
                <c:pt idx="455">
                  <c:v>37.916666666666664</c:v>
                </c:pt>
                <c:pt idx="456">
                  <c:v>38</c:v>
                </c:pt>
                <c:pt idx="457">
                  <c:v>38.083333333333336</c:v>
                </c:pt>
                <c:pt idx="458">
                  <c:v>38.166666666666664</c:v>
                </c:pt>
                <c:pt idx="459">
                  <c:v>38.25</c:v>
                </c:pt>
                <c:pt idx="460">
                  <c:v>38.333333333333336</c:v>
                </c:pt>
                <c:pt idx="461">
                  <c:v>38.416666666666664</c:v>
                </c:pt>
                <c:pt idx="462">
                  <c:v>38.5</c:v>
                </c:pt>
                <c:pt idx="463">
                  <c:v>38.583333333333336</c:v>
                </c:pt>
                <c:pt idx="464">
                  <c:v>38.666666666666664</c:v>
                </c:pt>
                <c:pt idx="465">
                  <c:v>38.75</c:v>
                </c:pt>
                <c:pt idx="466">
                  <c:v>38.833333333333336</c:v>
                </c:pt>
                <c:pt idx="467">
                  <c:v>38.916666666666664</c:v>
                </c:pt>
                <c:pt idx="468">
                  <c:v>39</c:v>
                </c:pt>
                <c:pt idx="469">
                  <c:v>39.083333333333336</c:v>
                </c:pt>
                <c:pt idx="470">
                  <c:v>39.166666666666664</c:v>
                </c:pt>
                <c:pt idx="471">
                  <c:v>39.25</c:v>
                </c:pt>
                <c:pt idx="472">
                  <c:v>39.333333333333336</c:v>
                </c:pt>
                <c:pt idx="473">
                  <c:v>39.416666666666664</c:v>
                </c:pt>
                <c:pt idx="474">
                  <c:v>39.5</c:v>
                </c:pt>
                <c:pt idx="475">
                  <c:v>39.583333333333336</c:v>
                </c:pt>
                <c:pt idx="476">
                  <c:v>39.666666666666664</c:v>
                </c:pt>
                <c:pt idx="477">
                  <c:v>39.75</c:v>
                </c:pt>
                <c:pt idx="478">
                  <c:v>39.833333333333336</c:v>
                </c:pt>
                <c:pt idx="479">
                  <c:v>39.916666666666664</c:v>
                </c:pt>
                <c:pt idx="480">
                  <c:v>40</c:v>
                </c:pt>
                <c:pt idx="481">
                  <c:v>40.083333333333336</c:v>
                </c:pt>
                <c:pt idx="482">
                  <c:v>40.166666666666664</c:v>
                </c:pt>
                <c:pt idx="483">
                  <c:v>40.25</c:v>
                </c:pt>
                <c:pt idx="484">
                  <c:v>40.333333333333336</c:v>
                </c:pt>
                <c:pt idx="485">
                  <c:v>40.416666666666664</c:v>
                </c:pt>
                <c:pt idx="486">
                  <c:v>40.5</c:v>
                </c:pt>
                <c:pt idx="487">
                  <c:v>40.583333333333336</c:v>
                </c:pt>
                <c:pt idx="488">
                  <c:v>40.666666666666664</c:v>
                </c:pt>
                <c:pt idx="489">
                  <c:v>40.75</c:v>
                </c:pt>
                <c:pt idx="490">
                  <c:v>40.833333333333336</c:v>
                </c:pt>
                <c:pt idx="491">
                  <c:v>40.916666666666664</c:v>
                </c:pt>
                <c:pt idx="492">
                  <c:v>41</c:v>
                </c:pt>
                <c:pt idx="493">
                  <c:v>41.083333333333336</c:v>
                </c:pt>
                <c:pt idx="494">
                  <c:v>41.166666666666664</c:v>
                </c:pt>
                <c:pt idx="495">
                  <c:v>41.25</c:v>
                </c:pt>
                <c:pt idx="496">
                  <c:v>41.333333333333336</c:v>
                </c:pt>
                <c:pt idx="497">
                  <c:v>41.416666666666664</c:v>
                </c:pt>
                <c:pt idx="498">
                  <c:v>41.5</c:v>
                </c:pt>
                <c:pt idx="499">
                  <c:v>41.583333333333336</c:v>
                </c:pt>
                <c:pt idx="500">
                  <c:v>41.666666666666664</c:v>
                </c:pt>
                <c:pt idx="501">
                  <c:v>41.75</c:v>
                </c:pt>
                <c:pt idx="502">
                  <c:v>41.833333333333336</c:v>
                </c:pt>
                <c:pt idx="503">
                  <c:v>41.916666666666664</c:v>
                </c:pt>
                <c:pt idx="504">
                  <c:v>42</c:v>
                </c:pt>
                <c:pt idx="505">
                  <c:v>42.083333333333336</c:v>
                </c:pt>
                <c:pt idx="506">
                  <c:v>42.166666666666664</c:v>
                </c:pt>
                <c:pt idx="507">
                  <c:v>42.25</c:v>
                </c:pt>
                <c:pt idx="508">
                  <c:v>42.333333333333336</c:v>
                </c:pt>
                <c:pt idx="509">
                  <c:v>42.416666666666664</c:v>
                </c:pt>
                <c:pt idx="510">
                  <c:v>42.5</c:v>
                </c:pt>
                <c:pt idx="511">
                  <c:v>42.583333333333336</c:v>
                </c:pt>
                <c:pt idx="512">
                  <c:v>42.666666666666664</c:v>
                </c:pt>
                <c:pt idx="513">
                  <c:v>42.75</c:v>
                </c:pt>
                <c:pt idx="514">
                  <c:v>42.833333333333336</c:v>
                </c:pt>
                <c:pt idx="515">
                  <c:v>42.916666666666664</c:v>
                </c:pt>
                <c:pt idx="516">
                  <c:v>43</c:v>
                </c:pt>
                <c:pt idx="517">
                  <c:v>43.083333333333336</c:v>
                </c:pt>
                <c:pt idx="518">
                  <c:v>43.166666666666664</c:v>
                </c:pt>
                <c:pt idx="519">
                  <c:v>43.25</c:v>
                </c:pt>
                <c:pt idx="520">
                  <c:v>43.333333333333336</c:v>
                </c:pt>
                <c:pt idx="521">
                  <c:v>43.416666666666664</c:v>
                </c:pt>
                <c:pt idx="522">
                  <c:v>43.5</c:v>
                </c:pt>
                <c:pt idx="523">
                  <c:v>43.583333333333336</c:v>
                </c:pt>
                <c:pt idx="524">
                  <c:v>43.666666666666664</c:v>
                </c:pt>
                <c:pt idx="525">
                  <c:v>43.75</c:v>
                </c:pt>
                <c:pt idx="526">
                  <c:v>43.833333333333336</c:v>
                </c:pt>
                <c:pt idx="527">
                  <c:v>43.916666666666664</c:v>
                </c:pt>
                <c:pt idx="528">
                  <c:v>44</c:v>
                </c:pt>
                <c:pt idx="529">
                  <c:v>44.083333333333336</c:v>
                </c:pt>
                <c:pt idx="530">
                  <c:v>44.166666666666664</c:v>
                </c:pt>
                <c:pt idx="531">
                  <c:v>44.25</c:v>
                </c:pt>
                <c:pt idx="532">
                  <c:v>44.333333333333336</c:v>
                </c:pt>
                <c:pt idx="533">
                  <c:v>44.416666666666664</c:v>
                </c:pt>
                <c:pt idx="534">
                  <c:v>44.5</c:v>
                </c:pt>
                <c:pt idx="535">
                  <c:v>44.583333333333336</c:v>
                </c:pt>
                <c:pt idx="536">
                  <c:v>44.666666666666664</c:v>
                </c:pt>
                <c:pt idx="537">
                  <c:v>44.75</c:v>
                </c:pt>
                <c:pt idx="538">
                  <c:v>44.833333333333336</c:v>
                </c:pt>
                <c:pt idx="539">
                  <c:v>44.916666666666664</c:v>
                </c:pt>
                <c:pt idx="540">
                  <c:v>45</c:v>
                </c:pt>
                <c:pt idx="541">
                  <c:v>45.083333333333336</c:v>
                </c:pt>
                <c:pt idx="542">
                  <c:v>45.166666666666664</c:v>
                </c:pt>
                <c:pt idx="543">
                  <c:v>45.25</c:v>
                </c:pt>
                <c:pt idx="544">
                  <c:v>45.333333333333336</c:v>
                </c:pt>
                <c:pt idx="545">
                  <c:v>45.416666666666664</c:v>
                </c:pt>
                <c:pt idx="546">
                  <c:v>45.5</c:v>
                </c:pt>
                <c:pt idx="547">
                  <c:v>45.583333333333336</c:v>
                </c:pt>
                <c:pt idx="548">
                  <c:v>45.666666666666664</c:v>
                </c:pt>
                <c:pt idx="549">
                  <c:v>45.75</c:v>
                </c:pt>
                <c:pt idx="550">
                  <c:v>45.833333333333336</c:v>
                </c:pt>
                <c:pt idx="551">
                  <c:v>45.916666666666664</c:v>
                </c:pt>
                <c:pt idx="552">
                  <c:v>46</c:v>
                </c:pt>
                <c:pt idx="553">
                  <c:v>46.083333333333336</c:v>
                </c:pt>
                <c:pt idx="554">
                  <c:v>46.166666666666664</c:v>
                </c:pt>
                <c:pt idx="555">
                  <c:v>46.25</c:v>
                </c:pt>
                <c:pt idx="556">
                  <c:v>46.333333333333336</c:v>
                </c:pt>
                <c:pt idx="557">
                  <c:v>46.416666666666664</c:v>
                </c:pt>
                <c:pt idx="558">
                  <c:v>46.5</c:v>
                </c:pt>
                <c:pt idx="559">
                  <c:v>46.583333333333336</c:v>
                </c:pt>
                <c:pt idx="560">
                  <c:v>46.666666666666664</c:v>
                </c:pt>
                <c:pt idx="561">
                  <c:v>46.75</c:v>
                </c:pt>
                <c:pt idx="562">
                  <c:v>46.833333333333336</c:v>
                </c:pt>
                <c:pt idx="563">
                  <c:v>46.916666666666664</c:v>
                </c:pt>
                <c:pt idx="564">
                  <c:v>47</c:v>
                </c:pt>
                <c:pt idx="565">
                  <c:v>47.083333333333336</c:v>
                </c:pt>
                <c:pt idx="566">
                  <c:v>47.166666666666664</c:v>
                </c:pt>
                <c:pt idx="567">
                  <c:v>47.25</c:v>
                </c:pt>
                <c:pt idx="568">
                  <c:v>47.333333333333336</c:v>
                </c:pt>
                <c:pt idx="569">
                  <c:v>47.416666666666664</c:v>
                </c:pt>
                <c:pt idx="570">
                  <c:v>47.5</c:v>
                </c:pt>
                <c:pt idx="571">
                  <c:v>47.583333333333336</c:v>
                </c:pt>
                <c:pt idx="572">
                  <c:v>47.666666666666664</c:v>
                </c:pt>
                <c:pt idx="573">
                  <c:v>47.75</c:v>
                </c:pt>
                <c:pt idx="574">
                  <c:v>47.833333333333336</c:v>
                </c:pt>
                <c:pt idx="575">
                  <c:v>47.916666666666664</c:v>
                </c:pt>
                <c:pt idx="576">
                  <c:v>48</c:v>
                </c:pt>
                <c:pt idx="577">
                  <c:v>48.083333333333336</c:v>
                </c:pt>
                <c:pt idx="578">
                  <c:v>48.166666666666664</c:v>
                </c:pt>
              </c:numCache>
            </c:numRef>
          </c:cat>
          <c:val>
            <c:numRef>
              <c:f>Rainfallfig!$B$2:$B$605</c:f>
              <c:numCache>
                <c:formatCode>General</c:formatCode>
                <c:ptCount val="604"/>
                <c:pt idx="0">
                  <c:v>36.911010820000001</c:v>
                </c:pt>
                <c:pt idx="1">
                  <c:v>36.911010820000001</c:v>
                </c:pt>
                <c:pt idx="2">
                  <c:v>36.911010820000001</c:v>
                </c:pt>
                <c:pt idx="3">
                  <c:v>39.455047380000003</c:v>
                </c:pt>
                <c:pt idx="4">
                  <c:v>39.455047380000003</c:v>
                </c:pt>
                <c:pt idx="5">
                  <c:v>39.455047380000003</c:v>
                </c:pt>
                <c:pt idx="6">
                  <c:v>23.83438327</c:v>
                </c:pt>
                <c:pt idx="7">
                  <c:v>23.83438327</c:v>
                </c:pt>
                <c:pt idx="8">
                  <c:v>23.83438327</c:v>
                </c:pt>
                <c:pt idx="9">
                  <c:v>41.396836180000001</c:v>
                </c:pt>
                <c:pt idx="10">
                  <c:v>41.396836180000001</c:v>
                </c:pt>
                <c:pt idx="11">
                  <c:v>41.396836180000001</c:v>
                </c:pt>
                <c:pt idx="12">
                  <c:v>36.181826340000001</c:v>
                </c:pt>
                <c:pt idx="13">
                  <c:v>36.181826340000001</c:v>
                </c:pt>
                <c:pt idx="14">
                  <c:v>36.181826340000001</c:v>
                </c:pt>
                <c:pt idx="15">
                  <c:v>24.968547310000002</c:v>
                </c:pt>
                <c:pt idx="16">
                  <c:v>24.968547310000002</c:v>
                </c:pt>
                <c:pt idx="17">
                  <c:v>24.968547310000002</c:v>
                </c:pt>
                <c:pt idx="18">
                  <c:v>29.851506749999999</c:v>
                </c:pt>
                <c:pt idx="19">
                  <c:v>29.851506749999999</c:v>
                </c:pt>
                <c:pt idx="20">
                  <c:v>29.851506749999999</c:v>
                </c:pt>
                <c:pt idx="21">
                  <c:v>37.094733759999997</c:v>
                </c:pt>
                <c:pt idx="22">
                  <c:v>37.094733759999997</c:v>
                </c:pt>
                <c:pt idx="23">
                  <c:v>37.094733759999997</c:v>
                </c:pt>
                <c:pt idx="24">
                  <c:v>48.098773700000002</c:v>
                </c:pt>
                <c:pt idx="25">
                  <c:v>48.098773700000002</c:v>
                </c:pt>
                <c:pt idx="26">
                  <c:v>48.098773700000002</c:v>
                </c:pt>
                <c:pt idx="27">
                  <c:v>49.437617260000003</c:v>
                </c:pt>
                <c:pt idx="28">
                  <c:v>49.437617260000003</c:v>
                </c:pt>
                <c:pt idx="29">
                  <c:v>49.437617260000003</c:v>
                </c:pt>
                <c:pt idx="30">
                  <c:v>29.832537739999999</c:v>
                </c:pt>
                <c:pt idx="31">
                  <c:v>29.832537739999999</c:v>
                </c:pt>
                <c:pt idx="32">
                  <c:v>29.832537739999999</c:v>
                </c:pt>
                <c:pt idx="33">
                  <c:v>52.077278980000003</c:v>
                </c:pt>
                <c:pt idx="34">
                  <c:v>52.077278980000003</c:v>
                </c:pt>
                <c:pt idx="35">
                  <c:v>52.077278980000003</c:v>
                </c:pt>
                <c:pt idx="36">
                  <c:v>52.887013430000003</c:v>
                </c:pt>
                <c:pt idx="37">
                  <c:v>52.887013430000003</c:v>
                </c:pt>
                <c:pt idx="38">
                  <c:v>52.887013430000003</c:v>
                </c:pt>
                <c:pt idx="39">
                  <c:v>41.022297399999999</c:v>
                </c:pt>
                <c:pt idx="40">
                  <c:v>41.022297399999999</c:v>
                </c:pt>
                <c:pt idx="41">
                  <c:v>41.022297399999999</c:v>
                </c:pt>
                <c:pt idx="42">
                  <c:v>50.72388918</c:v>
                </c:pt>
                <c:pt idx="43">
                  <c:v>50.72388918</c:v>
                </c:pt>
                <c:pt idx="44">
                  <c:v>50.72388918</c:v>
                </c:pt>
                <c:pt idx="45">
                  <c:v>32.7966689</c:v>
                </c:pt>
                <c:pt idx="46">
                  <c:v>32.7966689</c:v>
                </c:pt>
                <c:pt idx="47">
                  <c:v>32.7966689</c:v>
                </c:pt>
                <c:pt idx="48">
                  <c:v>41.569085940000001</c:v>
                </c:pt>
                <c:pt idx="49">
                  <c:v>41.569085940000001</c:v>
                </c:pt>
                <c:pt idx="50">
                  <c:v>41.569085940000001</c:v>
                </c:pt>
                <c:pt idx="51">
                  <c:v>57.044835470000002</c:v>
                </c:pt>
                <c:pt idx="52">
                  <c:v>57.044835470000002</c:v>
                </c:pt>
                <c:pt idx="53">
                  <c:v>57.044835470000002</c:v>
                </c:pt>
                <c:pt idx="54">
                  <c:v>54.251047810000003</c:v>
                </c:pt>
                <c:pt idx="55">
                  <c:v>54.251047810000003</c:v>
                </c:pt>
                <c:pt idx="56">
                  <c:v>54.251047810000003</c:v>
                </c:pt>
                <c:pt idx="57">
                  <c:v>60.260512460000001</c:v>
                </c:pt>
                <c:pt idx="58">
                  <c:v>60.260512460000001</c:v>
                </c:pt>
                <c:pt idx="59">
                  <c:v>60.260512460000001</c:v>
                </c:pt>
                <c:pt idx="60">
                  <c:v>51.609483570000002</c:v>
                </c:pt>
                <c:pt idx="61">
                  <c:v>51.609483570000002</c:v>
                </c:pt>
                <c:pt idx="62">
                  <c:v>51.609483570000002</c:v>
                </c:pt>
                <c:pt idx="63">
                  <c:v>32.626127349999997</c:v>
                </c:pt>
                <c:pt idx="64">
                  <c:v>32.626127349999997</c:v>
                </c:pt>
                <c:pt idx="65">
                  <c:v>32.626127349999997</c:v>
                </c:pt>
                <c:pt idx="66">
                  <c:v>58.787977769999998</c:v>
                </c:pt>
                <c:pt idx="67">
                  <c:v>58.787977769999998</c:v>
                </c:pt>
                <c:pt idx="68">
                  <c:v>58.787977769999998</c:v>
                </c:pt>
                <c:pt idx="69">
                  <c:v>61.872383030000002</c:v>
                </c:pt>
                <c:pt idx="70">
                  <c:v>61.872383030000002</c:v>
                </c:pt>
                <c:pt idx="71">
                  <c:v>61.872383030000002</c:v>
                </c:pt>
                <c:pt idx="72">
                  <c:v>53.88295548</c:v>
                </c:pt>
                <c:pt idx="73">
                  <c:v>53.88295548</c:v>
                </c:pt>
                <c:pt idx="74">
                  <c:v>53.88295548</c:v>
                </c:pt>
                <c:pt idx="75">
                  <c:v>56.445915190000001</c:v>
                </c:pt>
                <c:pt idx="76">
                  <c:v>56.445915190000001</c:v>
                </c:pt>
                <c:pt idx="77">
                  <c:v>56.445915190000001</c:v>
                </c:pt>
                <c:pt idx="78">
                  <c:v>55.68281906</c:v>
                </c:pt>
                <c:pt idx="79">
                  <c:v>55.68281906</c:v>
                </c:pt>
                <c:pt idx="80">
                  <c:v>55.68281906</c:v>
                </c:pt>
                <c:pt idx="81">
                  <c:v>44.037478370000002</c:v>
                </c:pt>
                <c:pt idx="82">
                  <c:v>44.037478370000002</c:v>
                </c:pt>
                <c:pt idx="83">
                  <c:v>44.037478370000002</c:v>
                </c:pt>
                <c:pt idx="84">
                  <c:v>51.730032799999996</c:v>
                </c:pt>
                <c:pt idx="85">
                  <c:v>51.730032799999996</c:v>
                </c:pt>
                <c:pt idx="86">
                  <c:v>51.730032799999996</c:v>
                </c:pt>
                <c:pt idx="87">
                  <c:v>36.015872190000003</c:v>
                </c:pt>
                <c:pt idx="88">
                  <c:v>36.015872190000003</c:v>
                </c:pt>
                <c:pt idx="89">
                  <c:v>36.015872190000003</c:v>
                </c:pt>
                <c:pt idx="90">
                  <c:v>51.56776541</c:v>
                </c:pt>
                <c:pt idx="91">
                  <c:v>51.56776541</c:v>
                </c:pt>
                <c:pt idx="92">
                  <c:v>51.56776541</c:v>
                </c:pt>
                <c:pt idx="93">
                  <c:v>30.56105067</c:v>
                </c:pt>
                <c:pt idx="94">
                  <c:v>30.56105067</c:v>
                </c:pt>
                <c:pt idx="95">
                  <c:v>30.56105067</c:v>
                </c:pt>
                <c:pt idx="96">
                  <c:v>37.148856809999998</c:v>
                </c:pt>
                <c:pt idx="97">
                  <c:v>37.148856809999998</c:v>
                </c:pt>
                <c:pt idx="98">
                  <c:v>37.148856809999998</c:v>
                </c:pt>
                <c:pt idx="99">
                  <c:v>29.854140600000001</c:v>
                </c:pt>
                <c:pt idx="100">
                  <c:v>29.854140600000001</c:v>
                </c:pt>
                <c:pt idx="101">
                  <c:v>29.854140600000001</c:v>
                </c:pt>
                <c:pt idx="102">
                  <c:v>30.68474191</c:v>
                </c:pt>
                <c:pt idx="103">
                  <c:v>30.68474191</c:v>
                </c:pt>
                <c:pt idx="104">
                  <c:v>30.68474191</c:v>
                </c:pt>
                <c:pt idx="105">
                  <c:v>49.847975599999998</c:v>
                </c:pt>
                <c:pt idx="106">
                  <c:v>49.847975599999998</c:v>
                </c:pt>
                <c:pt idx="107">
                  <c:v>49.847975599999998</c:v>
                </c:pt>
                <c:pt idx="108">
                  <c:v>45.419108309999999</c:v>
                </c:pt>
                <c:pt idx="109">
                  <c:v>45.419108309999999</c:v>
                </c:pt>
                <c:pt idx="110">
                  <c:v>45.419108309999999</c:v>
                </c:pt>
                <c:pt idx="111">
                  <c:v>34.679443900000003</c:v>
                </c:pt>
                <c:pt idx="112">
                  <c:v>34.679443900000003</c:v>
                </c:pt>
                <c:pt idx="113">
                  <c:v>34.679443900000003</c:v>
                </c:pt>
                <c:pt idx="114">
                  <c:v>50.540296740000002</c:v>
                </c:pt>
                <c:pt idx="115">
                  <c:v>50.540296740000002</c:v>
                </c:pt>
                <c:pt idx="116">
                  <c:v>50.540296740000002</c:v>
                </c:pt>
                <c:pt idx="117">
                  <c:v>26.410424549999998</c:v>
                </c:pt>
                <c:pt idx="118">
                  <c:v>26.410424549999998</c:v>
                </c:pt>
                <c:pt idx="119">
                  <c:v>26.410424549999998</c:v>
                </c:pt>
                <c:pt idx="120">
                  <c:v>36.356606380000002</c:v>
                </c:pt>
                <c:pt idx="121">
                  <c:v>36.356606380000002</c:v>
                </c:pt>
                <c:pt idx="122">
                  <c:v>36.356606380000002</c:v>
                </c:pt>
                <c:pt idx="123">
                  <c:v>34.607793520000001</c:v>
                </c:pt>
                <c:pt idx="124">
                  <c:v>34.607793520000001</c:v>
                </c:pt>
                <c:pt idx="125">
                  <c:v>34.607793520000001</c:v>
                </c:pt>
                <c:pt idx="126">
                  <c:v>44.017563559999999</c:v>
                </c:pt>
                <c:pt idx="127">
                  <c:v>44.017563559999999</c:v>
                </c:pt>
                <c:pt idx="128">
                  <c:v>44.017563559999999</c:v>
                </c:pt>
                <c:pt idx="129">
                  <c:v>44.80158994</c:v>
                </c:pt>
                <c:pt idx="130">
                  <c:v>44.80158994</c:v>
                </c:pt>
                <c:pt idx="131">
                  <c:v>44.80158994</c:v>
                </c:pt>
                <c:pt idx="132">
                  <c:v>29.81778319</c:v>
                </c:pt>
                <c:pt idx="133">
                  <c:v>29.81778319</c:v>
                </c:pt>
                <c:pt idx="134">
                  <c:v>29.81778319</c:v>
                </c:pt>
                <c:pt idx="135">
                  <c:v>37.807998419999997</c:v>
                </c:pt>
                <c:pt idx="136">
                  <c:v>37.807998419999997</c:v>
                </c:pt>
                <c:pt idx="137">
                  <c:v>37.807998419999997</c:v>
                </c:pt>
                <c:pt idx="138">
                  <c:v>37.089328289999997</c:v>
                </c:pt>
                <c:pt idx="139">
                  <c:v>37.089328289999997</c:v>
                </c:pt>
                <c:pt idx="140">
                  <c:v>37.089328289999997</c:v>
                </c:pt>
                <c:pt idx="141">
                  <c:v>42.849839250000002</c:v>
                </c:pt>
                <c:pt idx="142">
                  <c:v>42.849839250000002</c:v>
                </c:pt>
                <c:pt idx="143">
                  <c:v>42.849839250000002</c:v>
                </c:pt>
                <c:pt idx="144">
                  <c:v>45.398258210000002</c:v>
                </c:pt>
                <c:pt idx="145">
                  <c:v>45.398258210000002</c:v>
                </c:pt>
                <c:pt idx="146">
                  <c:v>45.398258210000002</c:v>
                </c:pt>
                <c:pt idx="147">
                  <c:v>47.65662726</c:v>
                </c:pt>
                <c:pt idx="148">
                  <c:v>47.65662726</c:v>
                </c:pt>
                <c:pt idx="149">
                  <c:v>47.65662726</c:v>
                </c:pt>
                <c:pt idx="150">
                  <c:v>35.522778279999997</c:v>
                </c:pt>
                <c:pt idx="151">
                  <c:v>35.522778279999997</c:v>
                </c:pt>
                <c:pt idx="152">
                  <c:v>35.522778279999997</c:v>
                </c:pt>
                <c:pt idx="153">
                  <c:v>47.964343900000003</c:v>
                </c:pt>
                <c:pt idx="154">
                  <c:v>47.964343900000003</c:v>
                </c:pt>
                <c:pt idx="155">
                  <c:v>47.964343900000003</c:v>
                </c:pt>
                <c:pt idx="156">
                  <c:v>48.746788879999997</c:v>
                </c:pt>
                <c:pt idx="157">
                  <c:v>48.746788879999997</c:v>
                </c:pt>
                <c:pt idx="158">
                  <c:v>48.746788879999997</c:v>
                </c:pt>
                <c:pt idx="159">
                  <c:v>35.419125080000001</c:v>
                </c:pt>
                <c:pt idx="160">
                  <c:v>35.419125080000001</c:v>
                </c:pt>
                <c:pt idx="161">
                  <c:v>35.419125080000001</c:v>
                </c:pt>
                <c:pt idx="162">
                  <c:v>34.988036790000002</c:v>
                </c:pt>
                <c:pt idx="163">
                  <c:v>34.988036790000002</c:v>
                </c:pt>
                <c:pt idx="164">
                  <c:v>34.988036790000002</c:v>
                </c:pt>
                <c:pt idx="165">
                  <c:v>48.142986630000003</c:v>
                </c:pt>
                <c:pt idx="166">
                  <c:v>48.142986630000003</c:v>
                </c:pt>
                <c:pt idx="167">
                  <c:v>48.142986630000003</c:v>
                </c:pt>
                <c:pt idx="168">
                  <c:v>64.293499530000005</c:v>
                </c:pt>
                <c:pt idx="169">
                  <c:v>64.293499530000005</c:v>
                </c:pt>
                <c:pt idx="170">
                  <c:v>64.293499530000005</c:v>
                </c:pt>
                <c:pt idx="171">
                  <c:v>45.032508749999998</c:v>
                </c:pt>
                <c:pt idx="172">
                  <c:v>45.032508749999998</c:v>
                </c:pt>
                <c:pt idx="173">
                  <c:v>45.032508749999998</c:v>
                </c:pt>
                <c:pt idx="174">
                  <c:v>54.37913288</c:v>
                </c:pt>
                <c:pt idx="175">
                  <c:v>54.37913288</c:v>
                </c:pt>
                <c:pt idx="176">
                  <c:v>54.37913288</c:v>
                </c:pt>
                <c:pt idx="177">
                  <c:v>42.947913530000001</c:v>
                </c:pt>
                <c:pt idx="178">
                  <c:v>42.947913530000001</c:v>
                </c:pt>
                <c:pt idx="179">
                  <c:v>42.947913530000001</c:v>
                </c:pt>
                <c:pt idx="180">
                  <c:v>62.819248700000003</c:v>
                </c:pt>
                <c:pt idx="181">
                  <c:v>62.819248700000003</c:v>
                </c:pt>
                <c:pt idx="182">
                  <c:v>62.819248700000003</c:v>
                </c:pt>
                <c:pt idx="183">
                  <c:v>46.140585940000001</c:v>
                </c:pt>
                <c:pt idx="184">
                  <c:v>46.140585940000001</c:v>
                </c:pt>
                <c:pt idx="185">
                  <c:v>46.140585940000001</c:v>
                </c:pt>
                <c:pt idx="186">
                  <c:v>56.76595434</c:v>
                </c:pt>
                <c:pt idx="187">
                  <c:v>56.76595434</c:v>
                </c:pt>
                <c:pt idx="188">
                  <c:v>56.76595434</c:v>
                </c:pt>
                <c:pt idx="189">
                  <c:v>65.946637300000006</c:v>
                </c:pt>
                <c:pt idx="190">
                  <c:v>65.946637300000006</c:v>
                </c:pt>
                <c:pt idx="191">
                  <c:v>65.946637300000006</c:v>
                </c:pt>
                <c:pt idx="192">
                  <c:v>75.588528049999994</c:v>
                </c:pt>
                <c:pt idx="193">
                  <c:v>75.588528049999994</c:v>
                </c:pt>
                <c:pt idx="194">
                  <c:v>75.588528049999994</c:v>
                </c:pt>
                <c:pt idx="195">
                  <c:v>80.690481000000005</c:v>
                </c:pt>
                <c:pt idx="196">
                  <c:v>80.690481000000005</c:v>
                </c:pt>
                <c:pt idx="197">
                  <c:v>80.690481000000005</c:v>
                </c:pt>
                <c:pt idx="198">
                  <c:v>65.812939069999999</c:v>
                </c:pt>
                <c:pt idx="199">
                  <c:v>65.812939069999999</c:v>
                </c:pt>
                <c:pt idx="200">
                  <c:v>65.812939069999999</c:v>
                </c:pt>
                <c:pt idx="201">
                  <c:v>49.965835630000001</c:v>
                </c:pt>
                <c:pt idx="202">
                  <c:v>49.965835630000001</c:v>
                </c:pt>
                <c:pt idx="203">
                  <c:v>49.965835630000001</c:v>
                </c:pt>
                <c:pt idx="204">
                  <c:v>51.962455380000002</c:v>
                </c:pt>
                <c:pt idx="205">
                  <c:v>51.962455380000002</c:v>
                </c:pt>
                <c:pt idx="206">
                  <c:v>51.962455380000002</c:v>
                </c:pt>
                <c:pt idx="207">
                  <c:v>58.335491529999999</c:v>
                </c:pt>
                <c:pt idx="208">
                  <c:v>58.335491529999999</c:v>
                </c:pt>
                <c:pt idx="209">
                  <c:v>58.335491529999999</c:v>
                </c:pt>
                <c:pt idx="210">
                  <c:v>86.732353230000001</c:v>
                </c:pt>
                <c:pt idx="211">
                  <c:v>86.732353230000001</c:v>
                </c:pt>
                <c:pt idx="212">
                  <c:v>86.732353230000001</c:v>
                </c:pt>
                <c:pt idx="213">
                  <c:v>59.656573160000001</c:v>
                </c:pt>
                <c:pt idx="214">
                  <c:v>59.656573160000001</c:v>
                </c:pt>
                <c:pt idx="215">
                  <c:v>59.656573160000001</c:v>
                </c:pt>
                <c:pt idx="216">
                  <c:v>86.870264640000002</c:v>
                </c:pt>
                <c:pt idx="217">
                  <c:v>86.870264640000002</c:v>
                </c:pt>
                <c:pt idx="218">
                  <c:v>86.870264640000002</c:v>
                </c:pt>
                <c:pt idx="219">
                  <c:v>59.626254410000001</c:v>
                </c:pt>
                <c:pt idx="220">
                  <c:v>59.626254410000001</c:v>
                </c:pt>
                <c:pt idx="221">
                  <c:v>59.626254410000001</c:v>
                </c:pt>
                <c:pt idx="222">
                  <c:v>91.565721150000002</c:v>
                </c:pt>
                <c:pt idx="223">
                  <c:v>91.565721150000002</c:v>
                </c:pt>
                <c:pt idx="224">
                  <c:v>91.565721150000002</c:v>
                </c:pt>
                <c:pt idx="225">
                  <c:v>62.775414359999999</c:v>
                </c:pt>
                <c:pt idx="226">
                  <c:v>62.775414359999999</c:v>
                </c:pt>
                <c:pt idx="227">
                  <c:v>62.775414359999999</c:v>
                </c:pt>
                <c:pt idx="228">
                  <c:v>53.921875540000002</c:v>
                </c:pt>
                <c:pt idx="229">
                  <c:v>53.921875540000002</c:v>
                </c:pt>
                <c:pt idx="230">
                  <c:v>53.921875540000002</c:v>
                </c:pt>
                <c:pt idx="231">
                  <c:v>54.319014899999999</c:v>
                </c:pt>
                <c:pt idx="232">
                  <c:v>54.319014899999999</c:v>
                </c:pt>
                <c:pt idx="233">
                  <c:v>54.319014899999999</c:v>
                </c:pt>
                <c:pt idx="234">
                  <c:v>67.333097429999995</c:v>
                </c:pt>
                <c:pt idx="235">
                  <c:v>67.333097429999995</c:v>
                </c:pt>
                <c:pt idx="236">
                  <c:v>67.333097429999995</c:v>
                </c:pt>
                <c:pt idx="237">
                  <c:v>58.784677649999999</c:v>
                </c:pt>
                <c:pt idx="238">
                  <c:v>58.784677649999999</c:v>
                </c:pt>
                <c:pt idx="239">
                  <c:v>58.784677649999999</c:v>
                </c:pt>
                <c:pt idx="240">
                  <c:v>51.792321520000002</c:v>
                </c:pt>
                <c:pt idx="241">
                  <c:v>51.792321520000002</c:v>
                </c:pt>
                <c:pt idx="242">
                  <c:v>51.792321520000002</c:v>
                </c:pt>
                <c:pt idx="243">
                  <c:v>67.540493979999994</c:v>
                </c:pt>
                <c:pt idx="244">
                  <c:v>67.540493979999994</c:v>
                </c:pt>
                <c:pt idx="245">
                  <c:v>67.540493979999994</c:v>
                </c:pt>
                <c:pt idx="246">
                  <c:v>56.066243880000002</c:v>
                </c:pt>
                <c:pt idx="247">
                  <c:v>56.066243880000002</c:v>
                </c:pt>
                <c:pt idx="248">
                  <c:v>56.066243880000002</c:v>
                </c:pt>
                <c:pt idx="249">
                  <c:v>52.54276205</c:v>
                </c:pt>
                <c:pt idx="250">
                  <c:v>52.54276205</c:v>
                </c:pt>
                <c:pt idx="251">
                  <c:v>52.54276205</c:v>
                </c:pt>
                <c:pt idx="252">
                  <c:v>62.316893010000001</c:v>
                </c:pt>
                <c:pt idx="253">
                  <c:v>62.316893010000001</c:v>
                </c:pt>
                <c:pt idx="254">
                  <c:v>62.316893010000001</c:v>
                </c:pt>
                <c:pt idx="255">
                  <c:v>39.993411729999998</c:v>
                </c:pt>
                <c:pt idx="256">
                  <c:v>39.993411729999998</c:v>
                </c:pt>
                <c:pt idx="257">
                  <c:v>39.993411729999998</c:v>
                </c:pt>
                <c:pt idx="258">
                  <c:v>52.336428230000003</c:v>
                </c:pt>
                <c:pt idx="259">
                  <c:v>52.336428230000003</c:v>
                </c:pt>
                <c:pt idx="260">
                  <c:v>52.336428230000003</c:v>
                </c:pt>
                <c:pt idx="261">
                  <c:v>50.116814689999998</c:v>
                </c:pt>
                <c:pt idx="262">
                  <c:v>50.116814689999998</c:v>
                </c:pt>
                <c:pt idx="263">
                  <c:v>50.116814689999998</c:v>
                </c:pt>
                <c:pt idx="264">
                  <c:v>37.867769320000001</c:v>
                </c:pt>
                <c:pt idx="265">
                  <c:v>37.867769320000001</c:v>
                </c:pt>
                <c:pt idx="266">
                  <c:v>37.867769320000001</c:v>
                </c:pt>
                <c:pt idx="267">
                  <c:v>41.136455159999997</c:v>
                </c:pt>
                <c:pt idx="268">
                  <c:v>41.136455159999997</c:v>
                </c:pt>
                <c:pt idx="269">
                  <c:v>41.136455159999997</c:v>
                </c:pt>
                <c:pt idx="270">
                  <c:v>27.031900610000001</c:v>
                </c:pt>
                <c:pt idx="271">
                  <c:v>27.031900610000001</c:v>
                </c:pt>
                <c:pt idx="272">
                  <c:v>27.031900610000001</c:v>
                </c:pt>
                <c:pt idx="273">
                  <c:v>25.494010280000001</c:v>
                </c:pt>
                <c:pt idx="274">
                  <c:v>25.494010280000001</c:v>
                </c:pt>
                <c:pt idx="275">
                  <c:v>25.494010280000001</c:v>
                </c:pt>
                <c:pt idx="276">
                  <c:v>35.479525520000003</c:v>
                </c:pt>
                <c:pt idx="277">
                  <c:v>35.479525520000003</c:v>
                </c:pt>
                <c:pt idx="278">
                  <c:v>35.479525520000003</c:v>
                </c:pt>
                <c:pt idx="279">
                  <c:v>40.212877779999999</c:v>
                </c:pt>
                <c:pt idx="280">
                  <c:v>40.212877779999999</c:v>
                </c:pt>
                <c:pt idx="281">
                  <c:v>40.212877779999999</c:v>
                </c:pt>
                <c:pt idx="282">
                  <c:v>42.425210010000001</c:v>
                </c:pt>
                <c:pt idx="283">
                  <c:v>42.425210010000001</c:v>
                </c:pt>
                <c:pt idx="284">
                  <c:v>42.425210010000001</c:v>
                </c:pt>
                <c:pt idx="285">
                  <c:v>24.577727500000002</c:v>
                </c:pt>
                <c:pt idx="286">
                  <c:v>24.577727500000002</c:v>
                </c:pt>
                <c:pt idx="287">
                  <c:v>24.577727500000002</c:v>
                </c:pt>
                <c:pt idx="288">
                  <c:v>33.543072019999997</c:v>
                </c:pt>
                <c:pt idx="289">
                  <c:v>33.543072019999997</c:v>
                </c:pt>
                <c:pt idx="290">
                  <c:v>33.543072019999997</c:v>
                </c:pt>
                <c:pt idx="291">
                  <c:v>31.246459510000001</c:v>
                </c:pt>
                <c:pt idx="292">
                  <c:v>31.246459510000001</c:v>
                </c:pt>
                <c:pt idx="293">
                  <c:v>31.246459510000001</c:v>
                </c:pt>
                <c:pt idx="294">
                  <c:v>21.6219894</c:v>
                </c:pt>
                <c:pt idx="295">
                  <c:v>21.6219894</c:v>
                </c:pt>
                <c:pt idx="296">
                  <c:v>21.6219894</c:v>
                </c:pt>
                <c:pt idx="297">
                  <c:v>28.535214589999999</c:v>
                </c:pt>
                <c:pt idx="298">
                  <c:v>28.535214589999999</c:v>
                </c:pt>
                <c:pt idx="299">
                  <c:v>28.535214589999999</c:v>
                </c:pt>
                <c:pt idx="300">
                  <c:v>25.313734839999999</c:v>
                </c:pt>
                <c:pt idx="301">
                  <c:v>25.313734839999999</c:v>
                </c:pt>
                <c:pt idx="302">
                  <c:v>25.313734839999999</c:v>
                </c:pt>
                <c:pt idx="303">
                  <c:v>39.662604360000003</c:v>
                </c:pt>
                <c:pt idx="304">
                  <c:v>39.662604360000003</c:v>
                </c:pt>
                <c:pt idx="305">
                  <c:v>39.662604360000003</c:v>
                </c:pt>
                <c:pt idx="306">
                  <c:v>29.32501384</c:v>
                </c:pt>
                <c:pt idx="307">
                  <c:v>29.32501384</c:v>
                </c:pt>
                <c:pt idx="308">
                  <c:v>29.32501384</c:v>
                </c:pt>
                <c:pt idx="309">
                  <c:v>34.991771270000001</c:v>
                </c:pt>
                <c:pt idx="310">
                  <c:v>34.991771270000001</c:v>
                </c:pt>
                <c:pt idx="311">
                  <c:v>34.991771270000001</c:v>
                </c:pt>
                <c:pt idx="312">
                  <c:v>27.377253830000001</c:v>
                </c:pt>
                <c:pt idx="313">
                  <c:v>27.377253830000001</c:v>
                </c:pt>
                <c:pt idx="314">
                  <c:v>27.377253830000001</c:v>
                </c:pt>
                <c:pt idx="315">
                  <c:v>38.690715760000003</c:v>
                </c:pt>
                <c:pt idx="316">
                  <c:v>38.690715760000003</c:v>
                </c:pt>
                <c:pt idx="317">
                  <c:v>38.690715760000003</c:v>
                </c:pt>
                <c:pt idx="318">
                  <c:v>31.375839719999998</c:v>
                </c:pt>
                <c:pt idx="319">
                  <c:v>31.375839719999998</c:v>
                </c:pt>
                <c:pt idx="320">
                  <c:v>31.375839719999998</c:v>
                </c:pt>
                <c:pt idx="321">
                  <c:v>42.36529444</c:v>
                </c:pt>
                <c:pt idx="322">
                  <c:v>42.36529444</c:v>
                </c:pt>
                <c:pt idx="323">
                  <c:v>42.36529444</c:v>
                </c:pt>
                <c:pt idx="324">
                  <c:v>44.546820359999998</c:v>
                </c:pt>
                <c:pt idx="325">
                  <c:v>44.546820359999998</c:v>
                </c:pt>
                <c:pt idx="326">
                  <c:v>44.546820359999998</c:v>
                </c:pt>
                <c:pt idx="327">
                  <c:v>47.370715220000001</c:v>
                </c:pt>
                <c:pt idx="328">
                  <c:v>47.370715220000001</c:v>
                </c:pt>
                <c:pt idx="329">
                  <c:v>47.370715220000001</c:v>
                </c:pt>
                <c:pt idx="330">
                  <c:v>40.333687789999999</c:v>
                </c:pt>
                <c:pt idx="331">
                  <c:v>40.333687789999999</c:v>
                </c:pt>
                <c:pt idx="332">
                  <c:v>40.333687789999999</c:v>
                </c:pt>
                <c:pt idx="333">
                  <c:v>30.833047629999999</c:v>
                </c:pt>
                <c:pt idx="334">
                  <c:v>30.833047629999999</c:v>
                </c:pt>
                <c:pt idx="335">
                  <c:v>30.833047629999999</c:v>
                </c:pt>
                <c:pt idx="336">
                  <c:v>35.670491259999999</c:v>
                </c:pt>
                <c:pt idx="337">
                  <c:v>35.670491259999999</c:v>
                </c:pt>
                <c:pt idx="338">
                  <c:v>35.670491259999999</c:v>
                </c:pt>
                <c:pt idx="339">
                  <c:v>56.444363250000002</c:v>
                </c:pt>
                <c:pt idx="340">
                  <c:v>56.444363250000002</c:v>
                </c:pt>
                <c:pt idx="341">
                  <c:v>56.444363250000002</c:v>
                </c:pt>
                <c:pt idx="342">
                  <c:v>34.417065309999998</c:v>
                </c:pt>
                <c:pt idx="343">
                  <c:v>34.417065309999998</c:v>
                </c:pt>
                <c:pt idx="344">
                  <c:v>34.417065309999998</c:v>
                </c:pt>
                <c:pt idx="345">
                  <c:v>54.983898699999997</c:v>
                </c:pt>
                <c:pt idx="346">
                  <c:v>54.983898699999997</c:v>
                </c:pt>
                <c:pt idx="347">
                  <c:v>54.983898699999997</c:v>
                </c:pt>
                <c:pt idx="348">
                  <c:v>46.452140139999997</c:v>
                </c:pt>
                <c:pt idx="349">
                  <c:v>46.452140139999997</c:v>
                </c:pt>
                <c:pt idx="350">
                  <c:v>46.452140139999997</c:v>
                </c:pt>
                <c:pt idx="351">
                  <c:v>60.102153600000001</c:v>
                </c:pt>
                <c:pt idx="352">
                  <c:v>60.102153600000001</c:v>
                </c:pt>
                <c:pt idx="353">
                  <c:v>60.102153600000001</c:v>
                </c:pt>
                <c:pt idx="354">
                  <c:v>32.238572480000002</c:v>
                </c:pt>
                <c:pt idx="355">
                  <c:v>32.238572480000002</c:v>
                </c:pt>
                <c:pt idx="356">
                  <c:v>32.238572480000002</c:v>
                </c:pt>
                <c:pt idx="357">
                  <c:v>42.691942400000002</c:v>
                </c:pt>
                <c:pt idx="358">
                  <c:v>42.691942400000002</c:v>
                </c:pt>
                <c:pt idx="359">
                  <c:v>42.691942400000002</c:v>
                </c:pt>
                <c:pt idx="360">
                  <c:v>32.348596370000003</c:v>
                </c:pt>
                <c:pt idx="361">
                  <c:v>32.348596370000003</c:v>
                </c:pt>
                <c:pt idx="362">
                  <c:v>32.348596370000003</c:v>
                </c:pt>
                <c:pt idx="363">
                  <c:v>56.472532059999999</c:v>
                </c:pt>
                <c:pt idx="364">
                  <c:v>56.472532059999999</c:v>
                </c:pt>
                <c:pt idx="365">
                  <c:v>56.472532059999999</c:v>
                </c:pt>
                <c:pt idx="366">
                  <c:v>28.435641650000001</c:v>
                </c:pt>
                <c:pt idx="367">
                  <c:v>28.435641650000001</c:v>
                </c:pt>
                <c:pt idx="368">
                  <c:v>28.435641650000001</c:v>
                </c:pt>
                <c:pt idx="369">
                  <c:v>49.33874256</c:v>
                </c:pt>
                <c:pt idx="370">
                  <c:v>49.33874256</c:v>
                </c:pt>
                <c:pt idx="371">
                  <c:v>49.33874256</c:v>
                </c:pt>
                <c:pt idx="372">
                  <c:v>49.501873449999998</c:v>
                </c:pt>
                <c:pt idx="373">
                  <c:v>49.501873449999998</c:v>
                </c:pt>
                <c:pt idx="374">
                  <c:v>49.501873449999998</c:v>
                </c:pt>
                <c:pt idx="375">
                  <c:v>49.793997419999997</c:v>
                </c:pt>
                <c:pt idx="376">
                  <c:v>49.793997419999997</c:v>
                </c:pt>
                <c:pt idx="377">
                  <c:v>49.793997419999997</c:v>
                </c:pt>
                <c:pt idx="378">
                  <c:v>28.318686920000001</c:v>
                </c:pt>
                <c:pt idx="379">
                  <c:v>28.318686920000001</c:v>
                </c:pt>
                <c:pt idx="380">
                  <c:v>28.318686920000001</c:v>
                </c:pt>
                <c:pt idx="381">
                  <c:v>35.718391760000003</c:v>
                </c:pt>
                <c:pt idx="382">
                  <c:v>35.718391760000003</c:v>
                </c:pt>
                <c:pt idx="383">
                  <c:v>35.718391760000003</c:v>
                </c:pt>
                <c:pt idx="384">
                  <c:v>31.516552669999999</c:v>
                </c:pt>
                <c:pt idx="385">
                  <c:v>31.516552669999999</c:v>
                </c:pt>
                <c:pt idx="386">
                  <c:v>31.516552669999999</c:v>
                </c:pt>
                <c:pt idx="387">
                  <c:v>44.052123049999999</c:v>
                </c:pt>
                <c:pt idx="388">
                  <c:v>44.052123049999999</c:v>
                </c:pt>
                <c:pt idx="389">
                  <c:v>44.052123049999999</c:v>
                </c:pt>
                <c:pt idx="390">
                  <c:v>34.422460460000003</c:v>
                </c:pt>
                <c:pt idx="391">
                  <c:v>34.422460460000003</c:v>
                </c:pt>
                <c:pt idx="392">
                  <c:v>34.422460460000003</c:v>
                </c:pt>
                <c:pt idx="393">
                  <c:v>44.876485000000002</c:v>
                </c:pt>
                <c:pt idx="394">
                  <c:v>44.876485000000002</c:v>
                </c:pt>
                <c:pt idx="395">
                  <c:v>44.876485000000002</c:v>
                </c:pt>
                <c:pt idx="396">
                  <c:v>27.23575744</c:v>
                </c:pt>
                <c:pt idx="397">
                  <c:v>27.23575744</c:v>
                </c:pt>
                <c:pt idx="398">
                  <c:v>27.23575744</c:v>
                </c:pt>
                <c:pt idx="399">
                  <c:v>28.564322619999999</c:v>
                </c:pt>
                <c:pt idx="400">
                  <c:v>28.564322619999999</c:v>
                </c:pt>
                <c:pt idx="401">
                  <c:v>28.564322619999999</c:v>
                </c:pt>
                <c:pt idx="402">
                  <c:v>25.257618260000001</c:v>
                </c:pt>
                <c:pt idx="403">
                  <c:v>25.257618260000001</c:v>
                </c:pt>
                <c:pt idx="404">
                  <c:v>25.257618260000001</c:v>
                </c:pt>
                <c:pt idx="405">
                  <c:v>24.560240440000001</c:v>
                </c:pt>
                <c:pt idx="406">
                  <c:v>24.560240440000001</c:v>
                </c:pt>
                <c:pt idx="407">
                  <c:v>24.560240440000001</c:v>
                </c:pt>
                <c:pt idx="408">
                  <c:v>39.603854439999999</c:v>
                </c:pt>
                <c:pt idx="409">
                  <c:v>39.603854439999999</c:v>
                </c:pt>
                <c:pt idx="410">
                  <c:v>39.603854439999999</c:v>
                </c:pt>
                <c:pt idx="411">
                  <c:v>32.714674950000003</c:v>
                </c:pt>
                <c:pt idx="412">
                  <c:v>32.714674950000003</c:v>
                </c:pt>
                <c:pt idx="413">
                  <c:v>32.714674950000003</c:v>
                </c:pt>
                <c:pt idx="414">
                  <c:v>31.36859437</c:v>
                </c:pt>
                <c:pt idx="415">
                  <c:v>31.36859437</c:v>
                </c:pt>
                <c:pt idx="416">
                  <c:v>31.36859437</c:v>
                </c:pt>
                <c:pt idx="417">
                  <c:v>22.564805830000001</c:v>
                </c:pt>
                <c:pt idx="418">
                  <c:v>22.564805830000001</c:v>
                </c:pt>
                <c:pt idx="419">
                  <c:v>22.564805830000001</c:v>
                </c:pt>
                <c:pt idx="420">
                  <c:v>35.422944370000003</c:v>
                </c:pt>
                <c:pt idx="421">
                  <c:v>35.422944370000003</c:v>
                </c:pt>
                <c:pt idx="422">
                  <c:v>35.422944370000003</c:v>
                </c:pt>
                <c:pt idx="423">
                  <c:v>30.033148050000001</c:v>
                </c:pt>
                <c:pt idx="424">
                  <c:v>30.033148050000001</c:v>
                </c:pt>
                <c:pt idx="425">
                  <c:v>30.033148050000001</c:v>
                </c:pt>
                <c:pt idx="426">
                  <c:v>24.359431950000001</c:v>
                </c:pt>
                <c:pt idx="427">
                  <c:v>24.359431950000001</c:v>
                </c:pt>
                <c:pt idx="428">
                  <c:v>24.359431950000001</c:v>
                </c:pt>
                <c:pt idx="429">
                  <c:v>26.485362630000001</c:v>
                </c:pt>
                <c:pt idx="430">
                  <c:v>26.485362630000001</c:v>
                </c:pt>
                <c:pt idx="431">
                  <c:v>26.485362630000001</c:v>
                </c:pt>
                <c:pt idx="432">
                  <c:v>23.976210250000001</c:v>
                </c:pt>
                <c:pt idx="433">
                  <c:v>23.976210250000001</c:v>
                </c:pt>
                <c:pt idx="434">
                  <c:v>23.976210250000001</c:v>
                </c:pt>
                <c:pt idx="435">
                  <c:v>18.06225817</c:v>
                </c:pt>
                <c:pt idx="436">
                  <c:v>18.06225817</c:v>
                </c:pt>
                <c:pt idx="437">
                  <c:v>18.06225817</c:v>
                </c:pt>
                <c:pt idx="438">
                  <c:v>20.381287839999999</c:v>
                </c:pt>
                <c:pt idx="439">
                  <c:v>20.381287839999999</c:v>
                </c:pt>
                <c:pt idx="440">
                  <c:v>20.381287839999999</c:v>
                </c:pt>
                <c:pt idx="441">
                  <c:v>18.46318072</c:v>
                </c:pt>
                <c:pt idx="442">
                  <c:v>18.46318072</c:v>
                </c:pt>
                <c:pt idx="443">
                  <c:v>18.46318072</c:v>
                </c:pt>
                <c:pt idx="444">
                  <c:v>19.251817760000002</c:v>
                </c:pt>
                <c:pt idx="445">
                  <c:v>19.251817760000002</c:v>
                </c:pt>
                <c:pt idx="446">
                  <c:v>19.251817760000002</c:v>
                </c:pt>
                <c:pt idx="447">
                  <c:v>20.202600369999999</c:v>
                </c:pt>
                <c:pt idx="448">
                  <c:v>20.202600369999999</c:v>
                </c:pt>
                <c:pt idx="449">
                  <c:v>20.202600369999999</c:v>
                </c:pt>
                <c:pt idx="450">
                  <c:v>23.52086048</c:v>
                </c:pt>
                <c:pt idx="451">
                  <c:v>23.52086048</c:v>
                </c:pt>
                <c:pt idx="452">
                  <c:v>23.52086048</c:v>
                </c:pt>
                <c:pt idx="453">
                  <c:v>17.80868237</c:v>
                </c:pt>
                <c:pt idx="454">
                  <c:v>17.80868237</c:v>
                </c:pt>
                <c:pt idx="455">
                  <c:v>17.80868237</c:v>
                </c:pt>
                <c:pt idx="456">
                  <c:v>33.413061949999999</c:v>
                </c:pt>
                <c:pt idx="457">
                  <c:v>33.413061949999999</c:v>
                </c:pt>
                <c:pt idx="458">
                  <c:v>33.413061949999999</c:v>
                </c:pt>
                <c:pt idx="459">
                  <c:v>35.530130360000001</c:v>
                </c:pt>
                <c:pt idx="460">
                  <c:v>35.530130360000001</c:v>
                </c:pt>
                <c:pt idx="461">
                  <c:v>35.530130360000001</c:v>
                </c:pt>
                <c:pt idx="462">
                  <c:v>28.346300379999999</c:v>
                </c:pt>
                <c:pt idx="463">
                  <c:v>28.346300379999999</c:v>
                </c:pt>
                <c:pt idx="464">
                  <c:v>28.346300379999999</c:v>
                </c:pt>
                <c:pt idx="465">
                  <c:v>29.468250510000001</c:v>
                </c:pt>
                <c:pt idx="466">
                  <c:v>29.468250510000001</c:v>
                </c:pt>
                <c:pt idx="467">
                  <c:v>29.468250510000001</c:v>
                </c:pt>
                <c:pt idx="468">
                  <c:v>27.75657511</c:v>
                </c:pt>
                <c:pt idx="469">
                  <c:v>27.75657511</c:v>
                </c:pt>
                <c:pt idx="470">
                  <c:v>27.75657511</c:v>
                </c:pt>
                <c:pt idx="471">
                  <c:v>40.707796379999998</c:v>
                </c:pt>
                <c:pt idx="472">
                  <c:v>40.707796379999998</c:v>
                </c:pt>
                <c:pt idx="473">
                  <c:v>40.707796379999998</c:v>
                </c:pt>
                <c:pt idx="474">
                  <c:v>30.357291870000001</c:v>
                </c:pt>
                <c:pt idx="475">
                  <c:v>30.357291870000001</c:v>
                </c:pt>
                <c:pt idx="476">
                  <c:v>30.357291870000001</c:v>
                </c:pt>
                <c:pt idx="477">
                  <c:v>25.448258429999999</c:v>
                </c:pt>
                <c:pt idx="478">
                  <c:v>25.448258429999999</c:v>
                </c:pt>
                <c:pt idx="479">
                  <c:v>25.448258429999999</c:v>
                </c:pt>
                <c:pt idx="480">
                  <c:v>42.025630800000002</c:v>
                </c:pt>
                <c:pt idx="481">
                  <c:v>42.025630800000002</c:v>
                </c:pt>
                <c:pt idx="482">
                  <c:v>42.025630800000002</c:v>
                </c:pt>
                <c:pt idx="483">
                  <c:v>33.843876710000004</c:v>
                </c:pt>
                <c:pt idx="484">
                  <c:v>33.843876710000004</c:v>
                </c:pt>
                <c:pt idx="485">
                  <c:v>33.843876710000004</c:v>
                </c:pt>
                <c:pt idx="486">
                  <c:v>30.919849679999999</c:v>
                </c:pt>
                <c:pt idx="487">
                  <c:v>30.919849679999999</c:v>
                </c:pt>
                <c:pt idx="488">
                  <c:v>30.919849679999999</c:v>
                </c:pt>
                <c:pt idx="489">
                  <c:v>35.604363339999999</c:v>
                </c:pt>
                <c:pt idx="490">
                  <c:v>35.604363339999999</c:v>
                </c:pt>
                <c:pt idx="491">
                  <c:v>35.604363339999999</c:v>
                </c:pt>
                <c:pt idx="492">
                  <c:v>28.001629619999999</c:v>
                </c:pt>
                <c:pt idx="493">
                  <c:v>28.001629619999999</c:v>
                </c:pt>
                <c:pt idx="494">
                  <c:v>28.001629619999999</c:v>
                </c:pt>
                <c:pt idx="495">
                  <c:v>29.228653019999999</c:v>
                </c:pt>
                <c:pt idx="496">
                  <c:v>29.228653019999999</c:v>
                </c:pt>
                <c:pt idx="497">
                  <c:v>29.228653019999999</c:v>
                </c:pt>
                <c:pt idx="498">
                  <c:v>50.357995119999998</c:v>
                </c:pt>
                <c:pt idx="499">
                  <c:v>50.357995119999998</c:v>
                </c:pt>
                <c:pt idx="500">
                  <c:v>50.357995119999998</c:v>
                </c:pt>
                <c:pt idx="501">
                  <c:v>50.711133719999999</c:v>
                </c:pt>
                <c:pt idx="502">
                  <c:v>50.711133719999999</c:v>
                </c:pt>
                <c:pt idx="503">
                  <c:v>50.711133719999999</c:v>
                </c:pt>
                <c:pt idx="504">
                  <c:v>40.721589180000002</c:v>
                </c:pt>
                <c:pt idx="505">
                  <c:v>40.721589180000002</c:v>
                </c:pt>
                <c:pt idx="506">
                  <c:v>40.721589180000002</c:v>
                </c:pt>
                <c:pt idx="507">
                  <c:v>27.111897020000001</c:v>
                </c:pt>
                <c:pt idx="508">
                  <c:v>27.111897020000001</c:v>
                </c:pt>
                <c:pt idx="509">
                  <c:v>27.111897020000001</c:v>
                </c:pt>
                <c:pt idx="510">
                  <c:v>31.209333879999999</c:v>
                </c:pt>
                <c:pt idx="511">
                  <c:v>31.209333879999999</c:v>
                </c:pt>
                <c:pt idx="512">
                  <c:v>31.209333879999999</c:v>
                </c:pt>
                <c:pt idx="513">
                  <c:v>33.823646009999997</c:v>
                </c:pt>
                <c:pt idx="514">
                  <c:v>33.823646009999997</c:v>
                </c:pt>
                <c:pt idx="515">
                  <c:v>33.823646009999997</c:v>
                </c:pt>
                <c:pt idx="516">
                  <c:v>44.78300565</c:v>
                </c:pt>
                <c:pt idx="517">
                  <c:v>44.78300565</c:v>
                </c:pt>
                <c:pt idx="518">
                  <c:v>44.78300565</c:v>
                </c:pt>
                <c:pt idx="519">
                  <c:v>24.4275764</c:v>
                </c:pt>
                <c:pt idx="520">
                  <c:v>24.4275764</c:v>
                </c:pt>
                <c:pt idx="521">
                  <c:v>24.4275764</c:v>
                </c:pt>
                <c:pt idx="522">
                  <c:v>24.606803339999999</c:v>
                </c:pt>
                <c:pt idx="523">
                  <c:v>24.606803339999999</c:v>
                </c:pt>
                <c:pt idx="524">
                  <c:v>24.606803339999999</c:v>
                </c:pt>
                <c:pt idx="525">
                  <c:v>26.975075050000001</c:v>
                </c:pt>
                <c:pt idx="526">
                  <c:v>26.975075050000001</c:v>
                </c:pt>
                <c:pt idx="527">
                  <c:v>26.975075050000001</c:v>
                </c:pt>
                <c:pt idx="528">
                  <c:v>37.232494199999998</c:v>
                </c:pt>
                <c:pt idx="529">
                  <c:v>37.232494199999998</c:v>
                </c:pt>
                <c:pt idx="530">
                  <c:v>37.232494199999998</c:v>
                </c:pt>
                <c:pt idx="531">
                  <c:v>38.241174770000001</c:v>
                </c:pt>
                <c:pt idx="532">
                  <c:v>38.241174770000001</c:v>
                </c:pt>
                <c:pt idx="533">
                  <c:v>38.241174770000001</c:v>
                </c:pt>
                <c:pt idx="534">
                  <c:v>35.55165427</c:v>
                </c:pt>
                <c:pt idx="535">
                  <c:v>35.55165427</c:v>
                </c:pt>
                <c:pt idx="536">
                  <c:v>35.55165427</c:v>
                </c:pt>
                <c:pt idx="537">
                  <c:v>30.675446359999999</c:v>
                </c:pt>
                <c:pt idx="538">
                  <c:v>30.675446359999999</c:v>
                </c:pt>
                <c:pt idx="539">
                  <c:v>30.675446359999999</c:v>
                </c:pt>
                <c:pt idx="540">
                  <c:v>32.02046893</c:v>
                </c:pt>
                <c:pt idx="541">
                  <c:v>32.02046893</c:v>
                </c:pt>
                <c:pt idx="542">
                  <c:v>32.02046893</c:v>
                </c:pt>
                <c:pt idx="543">
                  <c:v>26.208475589999999</c:v>
                </c:pt>
                <c:pt idx="544">
                  <c:v>26.208475589999999</c:v>
                </c:pt>
                <c:pt idx="545">
                  <c:v>26.208475589999999</c:v>
                </c:pt>
                <c:pt idx="546">
                  <c:v>34.676382779999997</c:v>
                </c:pt>
                <c:pt idx="547">
                  <c:v>34.676382779999997</c:v>
                </c:pt>
                <c:pt idx="548">
                  <c:v>34.676382779999997</c:v>
                </c:pt>
                <c:pt idx="549">
                  <c:v>23.079814800000001</c:v>
                </c:pt>
                <c:pt idx="550">
                  <c:v>23.079814800000001</c:v>
                </c:pt>
                <c:pt idx="551">
                  <c:v>23.079814800000001</c:v>
                </c:pt>
                <c:pt idx="552">
                  <c:v>32.259721509999999</c:v>
                </c:pt>
                <c:pt idx="553">
                  <c:v>32.259721509999999</c:v>
                </c:pt>
                <c:pt idx="554">
                  <c:v>32.259721509999999</c:v>
                </c:pt>
                <c:pt idx="555">
                  <c:v>22.240626299999999</c:v>
                </c:pt>
                <c:pt idx="556">
                  <c:v>22.240626299999999</c:v>
                </c:pt>
                <c:pt idx="557">
                  <c:v>22.240626299999999</c:v>
                </c:pt>
                <c:pt idx="558">
                  <c:v>25.293219359999998</c:v>
                </c:pt>
                <c:pt idx="559">
                  <c:v>25.293219359999998</c:v>
                </c:pt>
                <c:pt idx="560">
                  <c:v>25.293219359999998</c:v>
                </c:pt>
                <c:pt idx="561">
                  <c:v>29.64849525</c:v>
                </c:pt>
                <c:pt idx="562">
                  <c:v>29.64849525</c:v>
                </c:pt>
                <c:pt idx="563">
                  <c:v>29.64849525</c:v>
                </c:pt>
                <c:pt idx="564">
                  <c:v>31.82190821</c:v>
                </c:pt>
                <c:pt idx="565">
                  <c:v>31.82190821</c:v>
                </c:pt>
                <c:pt idx="566">
                  <c:v>31.82190821</c:v>
                </c:pt>
                <c:pt idx="567">
                  <c:v>19.087607999999999</c:v>
                </c:pt>
                <c:pt idx="568">
                  <c:v>19.087607999999999</c:v>
                </c:pt>
                <c:pt idx="569">
                  <c:v>19.087607999999999</c:v>
                </c:pt>
                <c:pt idx="570">
                  <c:v>33.455773559999997</c:v>
                </c:pt>
                <c:pt idx="571">
                  <c:v>33.455773559999997</c:v>
                </c:pt>
                <c:pt idx="572">
                  <c:v>33.455773559999997</c:v>
                </c:pt>
                <c:pt idx="573">
                  <c:v>30.485103930000001</c:v>
                </c:pt>
                <c:pt idx="574">
                  <c:v>30.485103930000001</c:v>
                </c:pt>
                <c:pt idx="575">
                  <c:v>30.485103930000001</c:v>
                </c:pt>
                <c:pt idx="576">
                  <c:v>25.415342670000001</c:v>
                </c:pt>
                <c:pt idx="577">
                  <c:v>25.415342670000001</c:v>
                </c:pt>
                <c:pt idx="578">
                  <c:v>25.415342670000001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18-458F-AFCB-82620170B828}"/>
            </c:ext>
          </c:extLst>
        </c:ser>
        <c:ser>
          <c:idx val="1"/>
          <c:order val="1"/>
          <c:tx>
            <c:strRef>
              <c:f>Rainfallfig!$C$1</c:f>
              <c:strCache>
                <c:ptCount val="1"/>
                <c:pt idx="0">
                  <c:v>sc02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  <c:pt idx="12">
                  <c:v>1</c:v>
                </c:pt>
                <c:pt idx="13">
                  <c:v>1.0833333333333333</c:v>
                </c:pt>
                <c:pt idx="14">
                  <c:v>1.1666666666666667</c:v>
                </c:pt>
                <c:pt idx="15">
                  <c:v>1.25</c:v>
                </c:pt>
                <c:pt idx="16">
                  <c:v>1.3333333333333333</c:v>
                </c:pt>
                <c:pt idx="17">
                  <c:v>1.4166666666666667</c:v>
                </c:pt>
                <c:pt idx="18">
                  <c:v>1.5</c:v>
                </c:pt>
                <c:pt idx="19">
                  <c:v>1.5833333333333333</c:v>
                </c:pt>
                <c:pt idx="20">
                  <c:v>1.6666666666666667</c:v>
                </c:pt>
                <c:pt idx="21">
                  <c:v>1.75</c:v>
                </c:pt>
                <c:pt idx="22">
                  <c:v>1.8333333333333333</c:v>
                </c:pt>
                <c:pt idx="23">
                  <c:v>1.9166666666666667</c:v>
                </c:pt>
                <c:pt idx="24">
                  <c:v>2</c:v>
                </c:pt>
                <c:pt idx="25">
                  <c:v>2.0833333333333335</c:v>
                </c:pt>
                <c:pt idx="26">
                  <c:v>2.1666666666666665</c:v>
                </c:pt>
                <c:pt idx="27">
                  <c:v>2.25</c:v>
                </c:pt>
                <c:pt idx="28">
                  <c:v>2.3333333333333335</c:v>
                </c:pt>
                <c:pt idx="29">
                  <c:v>2.4166666666666665</c:v>
                </c:pt>
                <c:pt idx="30">
                  <c:v>2.5</c:v>
                </c:pt>
                <c:pt idx="31">
                  <c:v>2.5833333333333335</c:v>
                </c:pt>
                <c:pt idx="32">
                  <c:v>2.6666666666666665</c:v>
                </c:pt>
                <c:pt idx="33">
                  <c:v>2.75</c:v>
                </c:pt>
                <c:pt idx="34">
                  <c:v>2.8333333333333335</c:v>
                </c:pt>
                <c:pt idx="35">
                  <c:v>2.9166666666666665</c:v>
                </c:pt>
                <c:pt idx="36">
                  <c:v>3</c:v>
                </c:pt>
                <c:pt idx="37">
                  <c:v>3.0833333333333335</c:v>
                </c:pt>
                <c:pt idx="38">
                  <c:v>3.1666666666666665</c:v>
                </c:pt>
                <c:pt idx="39">
                  <c:v>3.25</c:v>
                </c:pt>
                <c:pt idx="40">
                  <c:v>3.3333333333333335</c:v>
                </c:pt>
                <c:pt idx="41">
                  <c:v>3.4166666666666665</c:v>
                </c:pt>
                <c:pt idx="42">
                  <c:v>3.5</c:v>
                </c:pt>
                <c:pt idx="43">
                  <c:v>3.5833333333333335</c:v>
                </c:pt>
                <c:pt idx="44">
                  <c:v>3.6666666666666665</c:v>
                </c:pt>
                <c:pt idx="45">
                  <c:v>3.75</c:v>
                </c:pt>
                <c:pt idx="46">
                  <c:v>3.8333333333333335</c:v>
                </c:pt>
                <c:pt idx="47">
                  <c:v>3.9166666666666665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4.333333333333333</c:v>
                </c:pt>
                <c:pt idx="53">
                  <c:v>4.416666666666667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4.833333333333333</c:v>
                </c:pt>
                <c:pt idx="59">
                  <c:v>4.916666666666667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5.333333333333333</c:v>
                </c:pt>
                <c:pt idx="65">
                  <c:v>5.416666666666667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5.833333333333333</c:v>
                </c:pt>
                <c:pt idx="71">
                  <c:v>5.916666666666667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6.333333333333333</c:v>
                </c:pt>
                <c:pt idx="77">
                  <c:v>6.416666666666667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6.833333333333333</c:v>
                </c:pt>
                <c:pt idx="83">
                  <c:v>6.916666666666667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7.333333333333333</c:v>
                </c:pt>
                <c:pt idx="89">
                  <c:v>7.416666666666667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7.833333333333333</c:v>
                </c:pt>
                <c:pt idx="95">
                  <c:v>7.916666666666667</c:v>
                </c:pt>
                <c:pt idx="96">
                  <c:v>8</c:v>
                </c:pt>
                <c:pt idx="97">
                  <c:v>8.0833333333333339</c:v>
                </c:pt>
                <c:pt idx="98">
                  <c:v>8.1666666666666661</c:v>
                </c:pt>
                <c:pt idx="99">
                  <c:v>8.25</c:v>
                </c:pt>
                <c:pt idx="100">
                  <c:v>8.3333333333333339</c:v>
                </c:pt>
                <c:pt idx="101">
                  <c:v>8.4166666666666661</c:v>
                </c:pt>
                <c:pt idx="102">
                  <c:v>8.5</c:v>
                </c:pt>
                <c:pt idx="103">
                  <c:v>8.5833333333333339</c:v>
                </c:pt>
                <c:pt idx="104">
                  <c:v>8.6666666666666661</c:v>
                </c:pt>
                <c:pt idx="105">
                  <c:v>8.75</c:v>
                </c:pt>
                <c:pt idx="106">
                  <c:v>8.8333333333333339</c:v>
                </c:pt>
                <c:pt idx="107">
                  <c:v>8.9166666666666661</c:v>
                </c:pt>
                <c:pt idx="108">
                  <c:v>9</c:v>
                </c:pt>
                <c:pt idx="109">
                  <c:v>9.0833333333333339</c:v>
                </c:pt>
                <c:pt idx="110">
                  <c:v>9.1666666666666661</c:v>
                </c:pt>
                <c:pt idx="111">
                  <c:v>9.25</c:v>
                </c:pt>
                <c:pt idx="112">
                  <c:v>9.3333333333333339</c:v>
                </c:pt>
                <c:pt idx="113">
                  <c:v>9.4166666666666661</c:v>
                </c:pt>
                <c:pt idx="114">
                  <c:v>9.5</c:v>
                </c:pt>
                <c:pt idx="115">
                  <c:v>9.5833333333333339</c:v>
                </c:pt>
                <c:pt idx="116">
                  <c:v>9.6666666666666661</c:v>
                </c:pt>
                <c:pt idx="117">
                  <c:v>9.75</c:v>
                </c:pt>
                <c:pt idx="118">
                  <c:v>9.8333333333333339</c:v>
                </c:pt>
                <c:pt idx="119">
                  <c:v>9.9166666666666661</c:v>
                </c:pt>
                <c:pt idx="120">
                  <c:v>10</c:v>
                </c:pt>
                <c:pt idx="121">
                  <c:v>10.083333333333334</c:v>
                </c:pt>
                <c:pt idx="122">
                  <c:v>10.166666666666666</c:v>
                </c:pt>
                <c:pt idx="123">
                  <c:v>10.25</c:v>
                </c:pt>
                <c:pt idx="124">
                  <c:v>10.333333333333334</c:v>
                </c:pt>
                <c:pt idx="125">
                  <c:v>10.416666666666666</c:v>
                </c:pt>
                <c:pt idx="126">
                  <c:v>10.5</c:v>
                </c:pt>
                <c:pt idx="127">
                  <c:v>10.583333333333334</c:v>
                </c:pt>
                <c:pt idx="128">
                  <c:v>10.666666666666666</c:v>
                </c:pt>
                <c:pt idx="129">
                  <c:v>10.75</c:v>
                </c:pt>
                <c:pt idx="130">
                  <c:v>10.833333333333334</c:v>
                </c:pt>
                <c:pt idx="131">
                  <c:v>10.916666666666666</c:v>
                </c:pt>
                <c:pt idx="132">
                  <c:v>11</c:v>
                </c:pt>
                <c:pt idx="133">
                  <c:v>11.083333333333334</c:v>
                </c:pt>
                <c:pt idx="134">
                  <c:v>11.166666666666666</c:v>
                </c:pt>
                <c:pt idx="135">
                  <c:v>11.25</c:v>
                </c:pt>
                <c:pt idx="136">
                  <c:v>11.333333333333334</c:v>
                </c:pt>
                <c:pt idx="137">
                  <c:v>11.416666666666666</c:v>
                </c:pt>
                <c:pt idx="138">
                  <c:v>11.5</c:v>
                </c:pt>
                <c:pt idx="139">
                  <c:v>11.583333333333334</c:v>
                </c:pt>
                <c:pt idx="140">
                  <c:v>11.666666666666666</c:v>
                </c:pt>
                <c:pt idx="141">
                  <c:v>11.75</c:v>
                </c:pt>
                <c:pt idx="142">
                  <c:v>11.833333333333334</c:v>
                </c:pt>
                <c:pt idx="143">
                  <c:v>11.916666666666666</c:v>
                </c:pt>
                <c:pt idx="144">
                  <c:v>12</c:v>
                </c:pt>
                <c:pt idx="145">
                  <c:v>12.083333333333334</c:v>
                </c:pt>
                <c:pt idx="146">
                  <c:v>12.166666666666666</c:v>
                </c:pt>
                <c:pt idx="147">
                  <c:v>12.25</c:v>
                </c:pt>
                <c:pt idx="148">
                  <c:v>12.333333333333334</c:v>
                </c:pt>
                <c:pt idx="149">
                  <c:v>12.416666666666666</c:v>
                </c:pt>
                <c:pt idx="150">
                  <c:v>12.5</c:v>
                </c:pt>
                <c:pt idx="151">
                  <c:v>12.583333333333334</c:v>
                </c:pt>
                <c:pt idx="152">
                  <c:v>12.666666666666666</c:v>
                </c:pt>
                <c:pt idx="153">
                  <c:v>12.75</c:v>
                </c:pt>
                <c:pt idx="154">
                  <c:v>12.833333333333334</c:v>
                </c:pt>
                <c:pt idx="155">
                  <c:v>12.916666666666666</c:v>
                </c:pt>
                <c:pt idx="156">
                  <c:v>13</c:v>
                </c:pt>
                <c:pt idx="157">
                  <c:v>13.083333333333334</c:v>
                </c:pt>
                <c:pt idx="158">
                  <c:v>13.166666666666666</c:v>
                </c:pt>
                <c:pt idx="159">
                  <c:v>13.25</c:v>
                </c:pt>
                <c:pt idx="160">
                  <c:v>13.333333333333334</c:v>
                </c:pt>
                <c:pt idx="161">
                  <c:v>13.416666666666666</c:v>
                </c:pt>
                <c:pt idx="162">
                  <c:v>13.5</c:v>
                </c:pt>
                <c:pt idx="163">
                  <c:v>13.583333333333334</c:v>
                </c:pt>
                <c:pt idx="164">
                  <c:v>13.666666666666666</c:v>
                </c:pt>
                <c:pt idx="165">
                  <c:v>13.75</c:v>
                </c:pt>
                <c:pt idx="166">
                  <c:v>13.833333333333334</c:v>
                </c:pt>
                <c:pt idx="167">
                  <c:v>13.916666666666666</c:v>
                </c:pt>
                <c:pt idx="168">
                  <c:v>14</c:v>
                </c:pt>
                <c:pt idx="169">
                  <c:v>14.083333333333334</c:v>
                </c:pt>
                <c:pt idx="170">
                  <c:v>14.166666666666666</c:v>
                </c:pt>
                <c:pt idx="171">
                  <c:v>14.25</c:v>
                </c:pt>
                <c:pt idx="172">
                  <c:v>14.333333333333334</c:v>
                </c:pt>
                <c:pt idx="173">
                  <c:v>14.416666666666666</c:v>
                </c:pt>
                <c:pt idx="174">
                  <c:v>14.5</c:v>
                </c:pt>
                <c:pt idx="175">
                  <c:v>14.583333333333334</c:v>
                </c:pt>
                <c:pt idx="176">
                  <c:v>14.666666666666666</c:v>
                </c:pt>
                <c:pt idx="177">
                  <c:v>14.75</c:v>
                </c:pt>
                <c:pt idx="178">
                  <c:v>14.833333333333334</c:v>
                </c:pt>
                <c:pt idx="179">
                  <c:v>14.916666666666666</c:v>
                </c:pt>
                <c:pt idx="180">
                  <c:v>15</c:v>
                </c:pt>
                <c:pt idx="181">
                  <c:v>15.083333333333334</c:v>
                </c:pt>
                <c:pt idx="182">
                  <c:v>15.166666666666666</c:v>
                </c:pt>
                <c:pt idx="183">
                  <c:v>15.25</c:v>
                </c:pt>
                <c:pt idx="184">
                  <c:v>15.333333333333334</c:v>
                </c:pt>
                <c:pt idx="185">
                  <c:v>15.416666666666666</c:v>
                </c:pt>
                <c:pt idx="186">
                  <c:v>15.5</c:v>
                </c:pt>
                <c:pt idx="187">
                  <c:v>15.583333333333334</c:v>
                </c:pt>
                <c:pt idx="188">
                  <c:v>15.666666666666666</c:v>
                </c:pt>
                <c:pt idx="189">
                  <c:v>15.75</c:v>
                </c:pt>
                <c:pt idx="190">
                  <c:v>15.833333333333334</c:v>
                </c:pt>
                <c:pt idx="191">
                  <c:v>15.916666666666666</c:v>
                </c:pt>
                <c:pt idx="192">
                  <c:v>16</c:v>
                </c:pt>
                <c:pt idx="193">
                  <c:v>16.083333333333332</c:v>
                </c:pt>
                <c:pt idx="194">
                  <c:v>16.166666666666668</c:v>
                </c:pt>
                <c:pt idx="195">
                  <c:v>16.25</c:v>
                </c:pt>
                <c:pt idx="196">
                  <c:v>16.333333333333332</c:v>
                </c:pt>
                <c:pt idx="197">
                  <c:v>16.416666666666668</c:v>
                </c:pt>
                <c:pt idx="198">
                  <c:v>16.5</c:v>
                </c:pt>
                <c:pt idx="199">
                  <c:v>16.583333333333332</c:v>
                </c:pt>
                <c:pt idx="200">
                  <c:v>16.666666666666668</c:v>
                </c:pt>
                <c:pt idx="201">
                  <c:v>16.75</c:v>
                </c:pt>
                <c:pt idx="202">
                  <c:v>16.833333333333332</c:v>
                </c:pt>
                <c:pt idx="203">
                  <c:v>16.916666666666668</c:v>
                </c:pt>
                <c:pt idx="204">
                  <c:v>17</c:v>
                </c:pt>
                <c:pt idx="205">
                  <c:v>17.083333333333332</c:v>
                </c:pt>
                <c:pt idx="206">
                  <c:v>17.166666666666668</c:v>
                </c:pt>
                <c:pt idx="207">
                  <c:v>17.25</c:v>
                </c:pt>
                <c:pt idx="208">
                  <c:v>17.333333333333332</c:v>
                </c:pt>
                <c:pt idx="209">
                  <c:v>17.416666666666668</c:v>
                </c:pt>
                <c:pt idx="210">
                  <c:v>17.5</c:v>
                </c:pt>
                <c:pt idx="211">
                  <c:v>17.583333333333332</c:v>
                </c:pt>
                <c:pt idx="212">
                  <c:v>17.666666666666668</c:v>
                </c:pt>
                <c:pt idx="213">
                  <c:v>17.75</c:v>
                </c:pt>
                <c:pt idx="214">
                  <c:v>17.833333333333332</c:v>
                </c:pt>
                <c:pt idx="215">
                  <c:v>17.916666666666668</c:v>
                </c:pt>
                <c:pt idx="216">
                  <c:v>18</c:v>
                </c:pt>
                <c:pt idx="217">
                  <c:v>18.083333333333332</c:v>
                </c:pt>
                <c:pt idx="218">
                  <c:v>18.166666666666668</c:v>
                </c:pt>
                <c:pt idx="219">
                  <c:v>18.25</c:v>
                </c:pt>
                <c:pt idx="220">
                  <c:v>18.333333333333332</c:v>
                </c:pt>
                <c:pt idx="221">
                  <c:v>18.416666666666668</c:v>
                </c:pt>
                <c:pt idx="222">
                  <c:v>18.5</c:v>
                </c:pt>
                <c:pt idx="223">
                  <c:v>18.583333333333332</c:v>
                </c:pt>
                <c:pt idx="224">
                  <c:v>18.666666666666668</c:v>
                </c:pt>
                <c:pt idx="225">
                  <c:v>18.75</c:v>
                </c:pt>
                <c:pt idx="226">
                  <c:v>18.833333333333332</c:v>
                </c:pt>
                <c:pt idx="227">
                  <c:v>18.916666666666668</c:v>
                </c:pt>
                <c:pt idx="228">
                  <c:v>19</c:v>
                </c:pt>
                <c:pt idx="229">
                  <c:v>19.083333333333332</c:v>
                </c:pt>
                <c:pt idx="230">
                  <c:v>19.166666666666668</c:v>
                </c:pt>
                <c:pt idx="231">
                  <c:v>19.25</c:v>
                </c:pt>
                <c:pt idx="232">
                  <c:v>19.333333333333332</c:v>
                </c:pt>
                <c:pt idx="233">
                  <c:v>19.416666666666668</c:v>
                </c:pt>
                <c:pt idx="234">
                  <c:v>19.5</c:v>
                </c:pt>
                <c:pt idx="235">
                  <c:v>19.583333333333332</c:v>
                </c:pt>
                <c:pt idx="236">
                  <c:v>19.666666666666668</c:v>
                </c:pt>
                <c:pt idx="237">
                  <c:v>19.75</c:v>
                </c:pt>
                <c:pt idx="238">
                  <c:v>19.833333333333332</c:v>
                </c:pt>
                <c:pt idx="239">
                  <c:v>19.916666666666668</c:v>
                </c:pt>
                <c:pt idx="240">
                  <c:v>20</c:v>
                </c:pt>
                <c:pt idx="241">
                  <c:v>20.083333333333332</c:v>
                </c:pt>
                <c:pt idx="242">
                  <c:v>20.166666666666668</c:v>
                </c:pt>
                <c:pt idx="243">
                  <c:v>20.25</c:v>
                </c:pt>
                <c:pt idx="244">
                  <c:v>20.333333333333332</c:v>
                </c:pt>
                <c:pt idx="245">
                  <c:v>20.416666666666668</c:v>
                </c:pt>
                <c:pt idx="246">
                  <c:v>20.5</c:v>
                </c:pt>
                <c:pt idx="247">
                  <c:v>20.583333333333332</c:v>
                </c:pt>
                <c:pt idx="248">
                  <c:v>20.666666666666668</c:v>
                </c:pt>
                <c:pt idx="249">
                  <c:v>20.75</c:v>
                </c:pt>
                <c:pt idx="250">
                  <c:v>20.833333333333332</c:v>
                </c:pt>
                <c:pt idx="251">
                  <c:v>20.916666666666668</c:v>
                </c:pt>
                <c:pt idx="252">
                  <c:v>21</c:v>
                </c:pt>
                <c:pt idx="253">
                  <c:v>21.083333333333332</c:v>
                </c:pt>
                <c:pt idx="254">
                  <c:v>21.166666666666668</c:v>
                </c:pt>
                <c:pt idx="255">
                  <c:v>21.25</c:v>
                </c:pt>
                <c:pt idx="256">
                  <c:v>21.333333333333332</c:v>
                </c:pt>
                <c:pt idx="257">
                  <c:v>21.416666666666668</c:v>
                </c:pt>
                <c:pt idx="258">
                  <c:v>21.5</c:v>
                </c:pt>
                <c:pt idx="259">
                  <c:v>21.583333333333332</c:v>
                </c:pt>
                <c:pt idx="260">
                  <c:v>21.666666666666668</c:v>
                </c:pt>
                <c:pt idx="261">
                  <c:v>21.75</c:v>
                </c:pt>
                <c:pt idx="262">
                  <c:v>21.833333333333332</c:v>
                </c:pt>
                <c:pt idx="263">
                  <c:v>21.916666666666668</c:v>
                </c:pt>
                <c:pt idx="264">
                  <c:v>22</c:v>
                </c:pt>
                <c:pt idx="265">
                  <c:v>22.083333333333332</c:v>
                </c:pt>
                <c:pt idx="266">
                  <c:v>22.166666666666668</c:v>
                </c:pt>
                <c:pt idx="267">
                  <c:v>22.25</c:v>
                </c:pt>
                <c:pt idx="268">
                  <c:v>22.333333333333332</c:v>
                </c:pt>
                <c:pt idx="269">
                  <c:v>22.416666666666668</c:v>
                </c:pt>
                <c:pt idx="270">
                  <c:v>22.5</c:v>
                </c:pt>
                <c:pt idx="271">
                  <c:v>22.583333333333332</c:v>
                </c:pt>
                <c:pt idx="272">
                  <c:v>22.666666666666668</c:v>
                </c:pt>
                <c:pt idx="273">
                  <c:v>22.75</c:v>
                </c:pt>
                <c:pt idx="274">
                  <c:v>22.833333333333332</c:v>
                </c:pt>
                <c:pt idx="275">
                  <c:v>22.916666666666668</c:v>
                </c:pt>
                <c:pt idx="276">
                  <c:v>23</c:v>
                </c:pt>
                <c:pt idx="277">
                  <c:v>23.083333333333332</c:v>
                </c:pt>
                <c:pt idx="278">
                  <c:v>23.166666666666668</c:v>
                </c:pt>
                <c:pt idx="279">
                  <c:v>23.25</c:v>
                </c:pt>
                <c:pt idx="280">
                  <c:v>23.333333333333332</c:v>
                </c:pt>
                <c:pt idx="281">
                  <c:v>23.416666666666668</c:v>
                </c:pt>
                <c:pt idx="282">
                  <c:v>23.5</c:v>
                </c:pt>
                <c:pt idx="283">
                  <c:v>23.583333333333332</c:v>
                </c:pt>
                <c:pt idx="284">
                  <c:v>23.666666666666668</c:v>
                </c:pt>
                <c:pt idx="285">
                  <c:v>23.75</c:v>
                </c:pt>
                <c:pt idx="286">
                  <c:v>23.833333333333332</c:v>
                </c:pt>
                <c:pt idx="287">
                  <c:v>23.916666666666668</c:v>
                </c:pt>
                <c:pt idx="288">
                  <c:v>24</c:v>
                </c:pt>
                <c:pt idx="289">
                  <c:v>24.083333333333332</c:v>
                </c:pt>
                <c:pt idx="290">
                  <c:v>24.166666666666668</c:v>
                </c:pt>
                <c:pt idx="291">
                  <c:v>24.25</c:v>
                </c:pt>
                <c:pt idx="292">
                  <c:v>24.333333333333332</c:v>
                </c:pt>
                <c:pt idx="293">
                  <c:v>24.416666666666668</c:v>
                </c:pt>
                <c:pt idx="294">
                  <c:v>24.5</c:v>
                </c:pt>
                <c:pt idx="295">
                  <c:v>24.583333333333332</c:v>
                </c:pt>
                <c:pt idx="296">
                  <c:v>24.666666666666668</c:v>
                </c:pt>
                <c:pt idx="297">
                  <c:v>24.75</c:v>
                </c:pt>
                <c:pt idx="298">
                  <c:v>24.833333333333332</c:v>
                </c:pt>
                <c:pt idx="299">
                  <c:v>24.916666666666668</c:v>
                </c:pt>
                <c:pt idx="300">
                  <c:v>25</c:v>
                </c:pt>
                <c:pt idx="301">
                  <c:v>25.083333333333332</c:v>
                </c:pt>
                <c:pt idx="302">
                  <c:v>25.166666666666668</c:v>
                </c:pt>
                <c:pt idx="303">
                  <c:v>25.25</c:v>
                </c:pt>
                <c:pt idx="304">
                  <c:v>25.333333333333332</c:v>
                </c:pt>
                <c:pt idx="305">
                  <c:v>25.416666666666668</c:v>
                </c:pt>
                <c:pt idx="306">
                  <c:v>25.5</c:v>
                </c:pt>
                <c:pt idx="307">
                  <c:v>25.583333333333332</c:v>
                </c:pt>
                <c:pt idx="308">
                  <c:v>25.666666666666668</c:v>
                </c:pt>
                <c:pt idx="309">
                  <c:v>25.75</c:v>
                </c:pt>
                <c:pt idx="310">
                  <c:v>25.833333333333332</c:v>
                </c:pt>
                <c:pt idx="311">
                  <c:v>25.916666666666668</c:v>
                </c:pt>
                <c:pt idx="312">
                  <c:v>26</c:v>
                </c:pt>
                <c:pt idx="313">
                  <c:v>26.083333333333332</c:v>
                </c:pt>
                <c:pt idx="314">
                  <c:v>26.166666666666668</c:v>
                </c:pt>
                <c:pt idx="315">
                  <c:v>26.25</c:v>
                </c:pt>
                <c:pt idx="316">
                  <c:v>26.333333333333332</c:v>
                </c:pt>
                <c:pt idx="317">
                  <c:v>26.416666666666668</c:v>
                </c:pt>
                <c:pt idx="318">
                  <c:v>26.5</c:v>
                </c:pt>
                <c:pt idx="319">
                  <c:v>26.583333333333332</c:v>
                </c:pt>
                <c:pt idx="320">
                  <c:v>26.666666666666668</c:v>
                </c:pt>
                <c:pt idx="321">
                  <c:v>26.75</c:v>
                </c:pt>
                <c:pt idx="322">
                  <c:v>26.833333333333332</c:v>
                </c:pt>
                <c:pt idx="323">
                  <c:v>26.916666666666668</c:v>
                </c:pt>
                <c:pt idx="324">
                  <c:v>27</c:v>
                </c:pt>
                <c:pt idx="325">
                  <c:v>27.083333333333332</c:v>
                </c:pt>
                <c:pt idx="326">
                  <c:v>27.166666666666668</c:v>
                </c:pt>
                <c:pt idx="327">
                  <c:v>27.25</c:v>
                </c:pt>
                <c:pt idx="328">
                  <c:v>27.333333333333332</c:v>
                </c:pt>
                <c:pt idx="329">
                  <c:v>27.416666666666668</c:v>
                </c:pt>
                <c:pt idx="330">
                  <c:v>27.5</c:v>
                </c:pt>
                <c:pt idx="331">
                  <c:v>27.583333333333332</c:v>
                </c:pt>
                <c:pt idx="332">
                  <c:v>27.666666666666668</c:v>
                </c:pt>
                <c:pt idx="333">
                  <c:v>27.75</c:v>
                </c:pt>
                <c:pt idx="334">
                  <c:v>27.833333333333332</c:v>
                </c:pt>
                <c:pt idx="335">
                  <c:v>27.916666666666668</c:v>
                </c:pt>
                <c:pt idx="336">
                  <c:v>28</c:v>
                </c:pt>
                <c:pt idx="337">
                  <c:v>28.083333333333332</c:v>
                </c:pt>
                <c:pt idx="338">
                  <c:v>28.166666666666668</c:v>
                </c:pt>
                <c:pt idx="339">
                  <c:v>28.25</c:v>
                </c:pt>
                <c:pt idx="340">
                  <c:v>28.333333333333332</c:v>
                </c:pt>
                <c:pt idx="341">
                  <c:v>28.416666666666668</c:v>
                </c:pt>
                <c:pt idx="342">
                  <c:v>28.5</c:v>
                </c:pt>
                <c:pt idx="343">
                  <c:v>28.583333333333332</c:v>
                </c:pt>
                <c:pt idx="344">
                  <c:v>28.666666666666668</c:v>
                </c:pt>
                <c:pt idx="345">
                  <c:v>28.75</c:v>
                </c:pt>
                <c:pt idx="346">
                  <c:v>28.833333333333332</c:v>
                </c:pt>
                <c:pt idx="347">
                  <c:v>28.916666666666668</c:v>
                </c:pt>
                <c:pt idx="348">
                  <c:v>29</c:v>
                </c:pt>
                <c:pt idx="349">
                  <c:v>29.083333333333332</c:v>
                </c:pt>
                <c:pt idx="350">
                  <c:v>29.166666666666668</c:v>
                </c:pt>
                <c:pt idx="351">
                  <c:v>29.25</c:v>
                </c:pt>
                <c:pt idx="352">
                  <c:v>29.333333333333332</c:v>
                </c:pt>
                <c:pt idx="353">
                  <c:v>29.416666666666668</c:v>
                </c:pt>
                <c:pt idx="354">
                  <c:v>29.5</c:v>
                </c:pt>
                <c:pt idx="355">
                  <c:v>29.583333333333332</c:v>
                </c:pt>
                <c:pt idx="356">
                  <c:v>29.666666666666668</c:v>
                </c:pt>
                <c:pt idx="357">
                  <c:v>29.75</c:v>
                </c:pt>
                <c:pt idx="358">
                  <c:v>29.833333333333332</c:v>
                </c:pt>
                <c:pt idx="359">
                  <c:v>29.916666666666668</c:v>
                </c:pt>
                <c:pt idx="360">
                  <c:v>30</c:v>
                </c:pt>
                <c:pt idx="361">
                  <c:v>30.083333333333332</c:v>
                </c:pt>
                <c:pt idx="362">
                  <c:v>30.166666666666668</c:v>
                </c:pt>
                <c:pt idx="363">
                  <c:v>30.25</c:v>
                </c:pt>
                <c:pt idx="364">
                  <c:v>30.333333333333332</c:v>
                </c:pt>
                <c:pt idx="365">
                  <c:v>30.416666666666668</c:v>
                </c:pt>
                <c:pt idx="366">
                  <c:v>30.5</c:v>
                </c:pt>
                <c:pt idx="367">
                  <c:v>30.583333333333332</c:v>
                </c:pt>
                <c:pt idx="368">
                  <c:v>30.666666666666668</c:v>
                </c:pt>
                <c:pt idx="369">
                  <c:v>30.75</c:v>
                </c:pt>
                <c:pt idx="370">
                  <c:v>30.833333333333332</c:v>
                </c:pt>
                <c:pt idx="371">
                  <c:v>30.916666666666668</c:v>
                </c:pt>
                <c:pt idx="372">
                  <c:v>31</c:v>
                </c:pt>
                <c:pt idx="373">
                  <c:v>31.083333333333332</c:v>
                </c:pt>
                <c:pt idx="374">
                  <c:v>31.166666666666668</c:v>
                </c:pt>
                <c:pt idx="375">
                  <c:v>31.25</c:v>
                </c:pt>
                <c:pt idx="376">
                  <c:v>31.333333333333332</c:v>
                </c:pt>
                <c:pt idx="377">
                  <c:v>31.416666666666668</c:v>
                </c:pt>
                <c:pt idx="378">
                  <c:v>31.5</c:v>
                </c:pt>
                <c:pt idx="379">
                  <c:v>31.583333333333332</c:v>
                </c:pt>
                <c:pt idx="380">
                  <c:v>31.666666666666668</c:v>
                </c:pt>
                <c:pt idx="381">
                  <c:v>31.75</c:v>
                </c:pt>
                <c:pt idx="382">
                  <c:v>31.833333333333332</c:v>
                </c:pt>
                <c:pt idx="383">
                  <c:v>31.916666666666668</c:v>
                </c:pt>
                <c:pt idx="384">
                  <c:v>32</c:v>
                </c:pt>
                <c:pt idx="385">
                  <c:v>32.083333333333336</c:v>
                </c:pt>
                <c:pt idx="386">
                  <c:v>32.166666666666664</c:v>
                </c:pt>
                <c:pt idx="387">
                  <c:v>32.25</c:v>
                </c:pt>
                <c:pt idx="388">
                  <c:v>32.333333333333336</c:v>
                </c:pt>
                <c:pt idx="389">
                  <c:v>32.416666666666664</c:v>
                </c:pt>
                <c:pt idx="390">
                  <c:v>32.5</c:v>
                </c:pt>
                <c:pt idx="391">
                  <c:v>32.583333333333336</c:v>
                </c:pt>
                <c:pt idx="392">
                  <c:v>32.666666666666664</c:v>
                </c:pt>
                <c:pt idx="393">
                  <c:v>32.75</c:v>
                </c:pt>
                <c:pt idx="394">
                  <c:v>32.833333333333336</c:v>
                </c:pt>
                <c:pt idx="395">
                  <c:v>32.916666666666664</c:v>
                </c:pt>
                <c:pt idx="396">
                  <c:v>33</c:v>
                </c:pt>
                <c:pt idx="397">
                  <c:v>33.083333333333336</c:v>
                </c:pt>
                <c:pt idx="398">
                  <c:v>33.166666666666664</c:v>
                </c:pt>
                <c:pt idx="399">
                  <c:v>33.25</c:v>
                </c:pt>
                <c:pt idx="400">
                  <c:v>33.333333333333336</c:v>
                </c:pt>
                <c:pt idx="401">
                  <c:v>33.416666666666664</c:v>
                </c:pt>
                <c:pt idx="402">
                  <c:v>33.5</c:v>
                </c:pt>
                <c:pt idx="403">
                  <c:v>33.583333333333336</c:v>
                </c:pt>
                <c:pt idx="404">
                  <c:v>33.666666666666664</c:v>
                </c:pt>
                <c:pt idx="405">
                  <c:v>33.75</c:v>
                </c:pt>
                <c:pt idx="406">
                  <c:v>33.833333333333336</c:v>
                </c:pt>
                <c:pt idx="407">
                  <c:v>33.916666666666664</c:v>
                </c:pt>
                <c:pt idx="408">
                  <c:v>34</c:v>
                </c:pt>
                <c:pt idx="409">
                  <c:v>34.083333333333336</c:v>
                </c:pt>
                <c:pt idx="410">
                  <c:v>34.166666666666664</c:v>
                </c:pt>
                <c:pt idx="411">
                  <c:v>34.25</c:v>
                </c:pt>
                <c:pt idx="412">
                  <c:v>34.333333333333336</c:v>
                </c:pt>
                <c:pt idx="413">
                  <c:v>34.416666666666664</c:v>
                </c:pt>
                <c:pt idx="414">
                  <c:v>34.5</c:v>
                </c:pt>
                <c:pt idx="415">
                  <c:v>34.583333333333336</c:v>
                </c:pt>
                <c:pt idx="416">
                  <c:v>34.666666666666664</c:v>
                </c:pt>
                <c:pt idx="417">
                  <c:v>34.75</c:v>
                </c:pt>
                <c:pt idx="418">
                  <c:v>34.833333333333336</c:v>
                </c:pt>
                <c:pt idx="419">
                  <c:v>34.916666666666664</c:v>
                </c:pt>
                <c:pt idx="420">
                  <c:v>35</c:v>
                </c:pt>
                <c:pt idx="421">
                  <c:v>35.083333333333336</c:v>
                </c:pt>
                <c:pt idx="422">
                  <c:v>35.166666666666664</c:v>
                </c:pt>
                <c:pt idx="423">
                  <c:v>35.25</c:v>
                </c:pt>
                <c:pt idx="424">
                  <c:v>35.333333333333336</c:v>
                </c:pt>
                <c:pt idx="425">
                  <c:v>35.416666666666664</c:v>
                </c:pt>
                <c:pt idx="426">
                  <c:v>35.5</c:v>
                </c:pt>
                <c:pt idx="427">
                  <c:v>35.583333333333336</c:v>
                </c:pt>
                <c:pt idx="428">
                  <c:v>35.666666666666664</c:v>
                </c:pt>
                <c:pt idx="429">
                  <c:v>35.75</c:v>
                </c:pt>
                <c:pt idx="430">
                  <c:v>35.833333333333336</c:v>
                </c:pt>
                <c:pt idx="431">
                  <c:v>35.916666666666664</c:v>
                </c:pt>
                <c:pt idx="432">
                  <c:v>36</c:v>
                </c:pt>
                <c:pt idx="433">
                  <c:v>36.083333333333336</c:v>
                </c:pt>
                <c:pt idx="434">
                  <c:v>36.166666666666664</c:v>
                </c:pt>
                <c:pt idx="435">
                  <c:v>36.25</c:v>
                </c:pt>
                <c:pt idx="436">
                  <c:v>36.333333333333336</c:v>
                </c:pt>
                <c:pt idx="437">
                  <c:v>36.416666666666664</c:v>
                </c:pt>
                <c:pt idx="438">
                  <c:v>36.5</c:v>
                </c:pt>
                <c:pt idx="439">
                  <c:v>36.583333333333336</c:v>
                </c:pt>
                <c:pt idx="440">
                  <c:v>36.666666666666664</c:v>
                </c:pt>
                <c:pt idx="441">
                  <c:v>36.75</c:v>
                </c:pt>
                <c:pt idx="442">
                  <c:v>36.833333333333336</c:v>
                </c:pt>
                <c:pt idx="443">
                  <c:v>36.916666666666664</c:v>
                </c:pt>
                <c:pt idx="444">
                  <c:v>37</c:v>
                </c:pt>
                <c:pt idx="445">
                  <c:v>37.083333333333336</c:v>
                </c:pt>
                <c:pt idx="446">
                  <c:v>37.166666666666664</c:v>
                </c:pt>
                <c:pt idx="447">
                  <c:v>37.25</c:v>
                </c:pt>
                <c:pt idx="448">
                  <c:v>37.333333333333336</c:v>
                </c:pt>
                <c:pt idx="449">
                  <c:v>37.416666666666664</c:v>
                </c:pt>
                <c:pt idx="450">
                  <c:v>37.5</c:v>
                </c:pt>
                <c:pt idx="451">
                  <c:v>37.583333333333336</c:v>
                </c:pt>
                <c:pt idx="452">
                  <c:v>37.666666666666664</c:v>
                </c:pt>
                <c:pt idx="453">
                  <c:v>37.75</c:v>
                </c:pt>
                <c:pt idx="454">
                  <c:v>37.833333333333336</c:v>
                </c:pt>
                <c:pt idx="455">
                  <c:v>37.916666666666664</c:v>
                </c:pt>
                <c:pt idx="456">
                  <c:v>38</c:v>
                </c:pt>
                <c:pt idx="457">
                  <c:v>38.083333333333336</c:v>
                </c:pt>
                <c:pt idx="458">
                  <c:v>38.166666666666664</c:v>
                </c:pt>
                <c:pt idx="459">
                  <c:v>38.25</c:v>
                </c:pt>
                <c:pt idx="460">
                  <c:v>38.333333333333336</c:v>
                </c:pt>
                <c:pt idx="461">
                  <c:v>38.416666666666664</c:v>
                </c:pt>
                <c:pt idx="462">
                  <c:v>38.5</c:v>
                </c:pt>
                <c:pt idx="463">
                  <c:v>38.583333333333336</c:v>
                </c:pt>
                <c:pt idx="464">
                  <c:v>38.666666666666664</c:v>
                </c:pt>
                <c:pt idx="465">
                  <c:v>38.75</c:v>
                </c:pt>
                <c:pt idx="466">
                  <c:v>38.833333333333336</c:v>
                </c:pt>
                <c:pt idx="467">
                  <c:v>38.916666666666664</c:v>
                </c:pt>
                <c:pt idx="468">
                  <c:v>39</c:v>
                </c:pt>
                <c:pt idx="469">
                  <c:v>39.083333333333336</c:v>
                </c:pt>
                <c:pt idx="470">
                  <c:v>39.166666666666664</c:v>
                </c:pt>
                <c:pt idx="471">
                  <c:v>39.25</c:v>
                </c:pt>
                <c:pt idx="472">
                  <c:v>39.333333333333336</c:v>
                </c:pt>
                <c:pt idx="473">
                  <c:v>39.416666666666664</c:v>
                </c:pt>
                <c:pt idx="474">
                  <c:v>39.5</c:v>
                </c:pt>
                <c:pt idx="475">
                  <c:v>39.583333333333336</c:v>
                </c:pt>
                <c:pt idx="476">
                  <c:v>39.666666666666664</c:v>
                </c:pt>
                <c:pt idx="477">
                  <c:v>39.75</c:v>
                </c:pt>
                <c:pt idx="478">
                  <c:v>39.833333333333336</c:v>
                </c:pt>
                <c:pt idx="479">
                  <c:v>39.916666666666664</c:v>
                </c:pt>
                <c:pt idx="480">
                  <c:v>40</c:v>
                </c:pt>
                <c:pt idx="481">
                  <c:v>40.083333333333336</c:v>
                </c:pt>
                <c:pt idx="482">
                  <c:v>40.166666666666664</c:v>
                </c:pt>
                <c:pt idx="483">
                  <c:v>40.25</c:v>
                </c:pt>
                <c:pt idx="484">
                  <c:v>40.333333333333336</c:v>
                </c:pt>
                <c:pt idx="485">
                  <c:v>40.416666666666664</c:v>
                </c:pt>
                <c:pt idx="486">
                  <c:v>40.5</c:v>
                </c:pt>
                <c:pt idx="487">
                  <c:v>40.583333333333336</c:v>
                </c:pt>
                <c:pt idx="488">
                  <c:v>40.666666666666664</c:v>
                </c:pt>
                <c:pt idx="489">
                  <c:v>40.75</c:v>
                </c:pt>
                <c:pt idx="490">
                  <c:v>40.833333333333336</c:v>
                </c:pt>
                <c:pt idx="491">
                  <c:v>40.916666666666664</c:v>
                </c:pt>
                <c:pt idx="492">
                  <c:v>41</c:v>
                </c:pt>
                <c:pt idx="493">
                  <c:v>41.083333333333336</c:v>
                </c:pt>
                <c:pt idx="494">
                  <c:v>41.166666666666664</c:v>
                </c:pt>
                <c:pt idx="495">
                  <c:v>41.25</c:v>
                </c:pt>
                <c:pt idx="496">
                  <c:v>41.333333333333336</c:v>
                </c:pt>
                <c:pt idx="497">
                  <c:v>41.416666666666664</c:v>
                </c:pt>
                <c:pt idx="498">
                  <c:v>41.5</c:v>
                </c:pt>
                <c:pt idx="499">
                  <c:v>41.583333333333336</c:v>
                </c:pt>
                <c:pt idx="500">
                  <c:v>41.666666666666664</c:v>
                </c:pt>
                <c:pt idx="501">
                  <c:v>41.75</c:v>
                </c:pt>
                <c:pt idx="502">
                  <c:v>41.833333333333336</c:v>
                </c:pt>
                <c:pt idx="503">
                  <c:v>41.916666666666664</c:v>
                </c:pt>
                <c:pt idx="504">
                  <c:v>42</c:v>
                </c:pt>
                <c:pt idx="505">
                  <c:v>42.083333333333336</c:v>
                </c:pt>
                <c:pt idx="506">
                  <c:v>42.166666666666664</c:v>
                </c:pt>
                <c:pt idx="507">
                  <c:v>42.25</c:v>
                </c:pt>
                <c:pt idx="508">
                  <c:v>42.333333333333336</c:v>
                </c:pt>
                <c:pt idx="509">
                  <c:v>42.416666666666664</c:v>
                </c:pt>
                <c:pt idx="510">
                  <c:v>42.5</c:v>
                </c:pt>
                <c:pt idx="511">
                  <c:v>42.583333333333336</c:v>
                </c:pt>
                <c:pt idx="512">
                  <c:v>42.666666666666664</c:v>
                </c:pt>
                <c:pt idx="513">
                  <c:v>42.75</c:v>
                </c:pt>
                <c:pt idx="514">
                  <c:v>42.833333333333336</c:v>
                </c:pt>
                <c:pt idx="515">
                  <c:v>42.916666666666664</c:v>
                </c:pt>
                <c:pt idx="516">
                  <c:v>43</c:v>
                </c:pt>
                <c:pt idx="517">
                  <c:v>43.083333333333336</c:v>
                </c:pt>
                <c:pt idx="518">
                  <c:v>43.166666666666664</c:v>
                </c:pt>
                <c:pt idx="519">
                  <c:v>43.25</c:v>
                </c:pt>
                <c:pt idx="520">
                  <c:v>43.333333333333336</c:v>
                </c:pt>
                <c:pt idx="521">
                  <c:v>43.416666666666664</c:v>
                </c:pt>
                <c:pt idx="522">
                  <c:v>43.5</c:v>
                </c:pt>
                <c:pt idx="523">
                  <c:v>43.583333333333336</c:v>
                </c:pt>
                <c:pt idx="524">
                  <c:v>43.666666666666664</c:v>
                </c:pt>
                <c:pt idx="525">
                  <c:v>43.75</c:v>
                </c:pt>
                <c:pt idx="526">
                  <c:v>43.833333333333336</c:v>
                </c:pt>
                <c:pt idx="527">
                  <c:v>43.916666666666664</c:v>
                </c:pt>
                <c:pt idx="528">
                  <c:v>44</c:v>
                </c:pt>
                <c:pt idx="529">
                  <c:v>44.083333333333336</c:v>
                </c:pt>
                <c:pt idx="530">
                  <c:v>44.166666666666664</c:v>
                </c:pt>
                <c:pt idx="531">
                  <c:v>44.25</c:v>
                </c:pt>
                <c:pt idx="532">
                  <c:v>44.333333333333336</c:v>
                </c:pt>
                <c:pt idx="533">
                  <c:v>44.416666666666664</c:v>
                </c:pt>
                <c:pt idx="534">
                  <c:v>44.5</c:v>
                </c:pt>
                <c:pt idx="535">
                  <c:v>44.583333333333336</c:v>
                </c:pt>
                <c:pt idx="536">
                  <c:v>44.666666666666664</c:v>
                </c:pt>
                <c:pt idx="537">
                  <c:v>44.75</c:v>
                </c:pt>
                <c:pt idx="538">
                  <c:v>44.833333333333336</c:v>
                </c:pt>
                <c:pt idx="539">
                  <c:v>44.916666666666664</c:v>
                </c:pt>
                <c:pt idx="540">
                  <c:v>45</c:v>
                </c:pt>
                <c:pt idx="541">
                  <c:v>45.083333333333336</c:v>
                </c:pt>
                <c:pt idx="542">
                  <c:v>45.166666666666664</c:v>
                </c:pt>
                <c:pt idx="543">
                  <c:v>45.25</c:v>
                </c:pt>
                <c:pt idx="544">
                  <c:v>45.333333333333336</c:v>
                </c:pt>
                <c:pt idx="545">
                  <c:v>45.416666666666664</c:v>
                </c:pt>
                <c:pt idx="546">
                  <c:v>45.5</c:v>
                </c:pt>
                <c:pt idx="547">
                  <c:v>45.583333333333336</c:v>
                </c:pt>
                <c:pt idx="548">
                  <c:v>45.666666666666664</c:v>
                </c:pt>
                <c:pt idx="549">
                  <c:v>45.75</c:v>
                </c:pt>
                <c:pt idx="550">
                  <c:v>45.833333333333336</c:v>
                </c:pt>
                <c:pt idx="551">
                  <c:v>45.916666666666664</c:v>
                </c:pt>
                <c:pt idx="552">
                  <c:v>46</c:v>
                </c:pt>
                <c:pt idx="553">
                  <c:v>46.083333333333336</c:v>
                </c:pt>
                <c:pt idx="554">
                  <c:v>46.166666666666664</c:v>
                </c:pt>
                <c:pt idx="555">
                  <c:v>46.25</c:v>
                </c:pt>
                <c:pt idx="556">
                  <c:v>46.333333333333336</c:v>
                </c:pt>
                <c:pt idx="557">
                  <c:v>46.416666666666664</c:v>
                </c:pt>
                <c:pt idx="558">
                  <c:v>46.5</c:v>
                </c:pt>
                <c:pt idx="559">
                  <c:v>46.583333333333336</c:v>
                </c:pt>
                <c:pt idx="560">
                  <c:v>46.666666666666664</c:v>
                </c:pt>
                <c:pt idx="561">
                  <c:v>46.75</c:v>
                </c:pt>
                <c:pt idx="562">
                  <c:v>46.833333333333336</c:v>
                </c:pt>
                <c:pt idx="563">
                  <c:v>46.916666666666664</c:v>
                </c:pt>
                <c:pt idx="564">
                  <c:v>47</c:v>
                </c:pt>
                <c:pt idx="565">
                  <c:v>47.083333333333336</c:v>
                </c:pt>
                <c:pt idx="566">
                  <c:v>47.166666666666664</c:v>
                </c:pt>
                <c:pt idx="567">
                  <c:v>47.25</c:v>
                </c:pt>
                <c:pt idx="568">
                  <c:v>47.333333333333336</c:v>
                </c:pt>
                <c:pt idx="569">
                  <c:v>47.416666666666664</c:v>
                </c:pt>
                <c:pt idx="570">
                  <c:v>47.5</c:v>
                </c:pt>
                <c:pt idx="571">
                  <c:v>47.583333333333336</c:v>
                </c:pt>
                <c:pt idx="572">
                  <c:v>47.666666666666664</c:v>
                </c:pt>
                <c:pt idx="573">
                  <c:v>47.75</c:v>
                </c:pt>
                <c:pt idx="574">
                  <c:v>47.833333333333336</c:v>
                </c:pt>
                <c:pt idx="575">
                  <c:v>47.916666666666664</c:v>
                </c:pt>
                <c:pt idx="576">
                  <c:v>48</c:v>
                </c:pt>
                <c:pt idx="577">
                  <c:v>48.083333333333336</c:v>
                </c:pt>
                <c:pt idx="578">
                  <c:v>48.166666666666664</c:v>
                </c:pt>
              </c:numCache>
            </c:numRef>
          </c:cat>
          <c:val>
            <c:numRef>
              <c:f>Rainfallfig!$C$2:$C$605</c:f>
              <c:numCache>
                <c:formatCode>General</c:formatCode>
                <c:ptCount val="604"/>
                <c:pt idx="0">
                  <c:v>37.257468500000002</c:v>
                </c:pt>
                <c:pt idx="1">
                  <c:v>36.911010820000001</c:v>
                </c:pt>
                <c:pt idx="2">
                  <c:v>34.609950939999997</c:v>
                </c:pt>
                <c:pt idx="3">
                  <c:v>30.149811150000001</c:v>
                </c:pt>
                <c:pt idx="4">
                  <c:v>32.409194280000001</c:v>
                </c:pt>
                <c:pt idx="5">
                  <c:v>36.395543070000002</c:v>
                </c:pt>
                <c:pt idx="6">
                  <c:v>34.609950939999997</c:v>
                </c:pt>
                <c:pt idx="7">
                  <c:v>35.209892799999999</c:v>
                </c:pt>
                <c:pt idx="8">
                  <c:v>35.209892799999999</c:v>
                </c:pt>
                <c:pt idx="9">
                  <c:v>35.209892799999999</c:v>
                </c:pt>
                <c:pt idx="10">
                  <c:v>27.896094229999999</c:v>
                </c:pt>
                <c:pt idx="11">
                  <c:v>27.896094229999999</c:v>
                </c:pt>
                <c:pt idx="12">
                  <c:v>27.896094229999999</c:v>
                </c:pt>
                <c:pt idx="13">
                  <c:v>33.667307809999997</c:v>
                </c:pt>
                <c:pt idx="14">
                  <c:v>33.667307809999997</c:v>
                </c:pt>
                <c:pt idx="15">
                  <c:v>33.667307809999997</c:v>
                </c:pt>
                <c:pt idx="16">
                  <c:v>24.10797058</c:v>
                </c:pt>
                <c:pt idx="17">
                  <c:v>24.10797058</c:v>
                </c:pt>
                <c:pt idx="18">
                  <c:v>24.10797058</c:v>
                </c:pt>
                <c:pt idx="19">
                  <c:v>42.547566590000002</c:v>
                </c:pt>
                <c:pt idx="20">
                  <c:v>42.547566590000002</c:v>
                </c:pt>
                <c:pt idx="21">
                  <c:v>42.547566590000002</c:v>
                </c:pt>
                <c:pt idx="22">
                  <c:v>43.032866779999999</c:v>
                </c:pt>
                <c:pt idx="23">
                  <c:v>43.032866779999999</c:v>
                </c:pt>
                <c:pt idx="24">
                  <c:v>43.032866779999999</c:v>
                </c:pt>
                <c:pt idx="25">
                  <c:v>42.74418713</c:v>
                </c:pt>
                <c:pt idx="26">
                  <c:v>42.74418713</c:v>
                </c:pt>
                <c:pt idx="27">
                  <c:v>42.74418713</c:v>
                </c:pt>
                <c:pt idx="28">
                  <c:v>30.403445219999998</c:v>
                </c:pt>
                <c:pt idx="29">
                  <c:v>30.403445219999998</c:v>
                </c:pt>
                <c:pt idx="30">
                  <c:v>30.403445219999998</c:v>
                </c:pt>
                <c:pt idx="31">
                  <c:v>39.428923019999999</c:v>
                </c:pt>
                <c:pt idx="32">
                  <c:v>39.428923019999999</c:v>
                </c:pt>
                <c:pt idx="33">
                  <c:v>39.428923019999999</c:v>
                </c:pt>
                <c:pt idx="34">
                  <c:v>25.9192562</c:v>
                </c:pt>
                <c:pt idx="35">
                  <c:v>25.9192562</c:v>
                </c:pt>
                <c:pt idx="36">
                  <c:v>25.9192562</c:v>
                </c:pt>
                <c:pt idx="37">
                  <c:v>37.106048989999998</c:v>
                </c:pt>
                <c:pt idx="38">
                  <c:v>37.106048989999998</c:v>
                </c:pt>
                <c:pt idx="39">
                  <c:v>37.106048989999998</c:v>
                </c:pt>
                <c:pt idx="40">
                  <c:v>35.027067359999997</c:v>
                </c:pt>
                <c:pt idx="41">
                  <c:v>35.027067359999997</c:v>
                </c:pt>
                <c:pt idx="42">
                  <c:v>35.027067359999997</c:v>
                </c:pt>
                <c:pt idx="43">
                  <c:v>31.69027122</c:v>
                </c:pt>
                <c:pt idx="44">
                  <c:v>31.69027122</c:v>
                </c:pt>
                <c:pt idx="45">
                  <c:v>31.69027122</c:v>
                </c:pt>
                <c:pt idx="46">
                  <c:v>32.803241149999998</c:v>
                </c:pt>
                <c:pt idx="47">
                  <c:v>32.803241149999998</c:v>
                </c:pt>
                <c:pt idx="48">
                  <c:v>32.803241149999998</c:v>
                </c:pt>
                <c:pt idx="49">
                  <c:v>40.414423839999998</c:v>
                </c:pt>
                <c:pt idx="50">
                  <c:v>40.414423839999998</c:v>
                </c:pt>
                <c:pt idx="51">
                  <c:v>40.414423839999998</c:v>
                </c:pt>
                <c:pt idx="52">
                  <c:v>31.68200951</c:v>
                </c:pt>
                <c:pt idx="53">
                  <c:v>31.68200951</c:v>
                </c:pt>
                <c:pt idx="54">
                  <c:v>31.68200951</c:v>
                </c:pt>
                <c:pt idx="55">
                  <c:v>47.171579049999998</c:v>
                </c:pt>
                <c:pt idx="56">
                  <c:v>47.171579049999998</c:v>
                </c:pt>
                <c:pt idx="57">
                  <c:v>47.171579049999998</c:v>
                </c:pt>
                <c:pt idx="58">
                  <c:v>44.158692139999999</c:v>
                </c:pt>
                <c:pt idx="59">
                  <c:v>44.158692139999999</c:v>
                </c:pt>
                <c:pt idx="60">
                  <c:v>44.158692139999999</c:v>
                </c:pt>
                <c:pt idx="61">
                  <c:v>51.719390850000003</c:v>
                </c:pt>
                <c:pt idx="62">
                  <c:v>51.719390850000003</c:v>
                </c:pt>
                <c:pt idx="63">
                  <c:v>51.719390850000003</c:v>
                </c:pt>
                <c:pt idx="64">
                  <c:v>52.562216769999999</c:v>
                </c:pt>
                <c:pt idx="65">
                  <c:v>52.562216769999999</c:v>
                </c:pt>
                <c:pt idx="66">
                  <c:v>52.562216769999999</c:v>
                </c:pt>
                <c:pt idx="67">
                  <c:v>51.192216709999997</c:v>
                </c:pt>
                <c:pt idx="68">
                  <c:v>51.192216709999997</c:v>
                </c:pt>
                <c:pt idx="69">
                  <c:v>51.192216709999997</c:v>
                </c:pt>
                <c:pt idx="70">
                  <c:v>32.569419089999997</c:v>
                </c:pt>
                <c:pt idx="71">
                  <c:v>32.569419089999997</c:v>
                </c:pt>
                <c:pt idx="72">
                  <c:v>32.569419089999997</c:v>
                </c:pt>
                <c:pt idx="73">
                  <c:v>33.866753959999997</c:v>
                </c:pt>
                <c:pt idx="74">
                  <c:v>33.866753959999997</c:v>
                </c:pt>
                <c:pt idx="75">
                  <c:v>33.866753959999997</c:v>
                </c:pt>
                <c:pt idx="76">
                  <c:v>41.96155615</c:v>
                </c:pt>
                <c:pt idx="77">
                  <c:v>41.96155615</c:v>
                </c:pt>
                <c:pt idx="78">
                  <c:v>41.96155615</c:v>
                </c:pt>
                <c:pt idx="79">
                  <c:v>48.63781247</c:v>
                </c:pt>
                <c:pt idx="80">
                  <c:v>48.63781247</c:v>
                </c:pt>
                <c:pt idx="81">
                  <c:v>48.63781247</c:v>
                </c:pt>
                <c:pt idx="82">
                  <c:v>52.352916980000003</c:v>
                </c:pt>
                <c:pt idx="83">
                  <c:v>52.352916980000003</c:v>
                </c:pt>
                <c:pt idx="84">
                  <c:v>52.352916980000003</c:v>
                </c:pt>
                <c:pt idx="85">
                  <c:v>44.130787910000002</c:v>
                </c:pt>
                <c:pt idx="86">
                  <c:v>44.130787910000002</c:v>
                </c:pt>
                <c:pt idx="87">
                  <c:v>44.130787910000002</c:v>
                </c:pt>
                <c:pt idx="88">
                  <c:v>56.374321719999998</c:v>
                </c:pt>
                <c:pt idx="89">
                  <c:v>56.374321719999998</c:v>
                </c:pt>
                <c:pt idx="90">
                  <c:v>56.374321719999998</c:v>
                </c:pt>
                <c:pt idx="91">
                  <c:v>52.382676549999999</c:v>
                </c:pt>
                <c:pt idx="92">
                  <c:v>52.382676549999999</c:v>
                </c:pt>
                <c:pt idx="93">
                  <c:v>52.382676549999999</c:v>
                </c:pt>
                <c:pt idx="94">
                  <c:v>59.02688783</c:v>
                </c:pt>
                <c:pt idx="95">
                  <c:v>59.02688783</c:v>
                </c:pt>
                <c:pt idx="96">
                  <c:v>59.02688783</c:v>
                </c:pt>
                <c:pt idx="97">
                  <c:v>45.042760809999997</c:v>
                </c:pt>
                <c:pt idx="98">
                  <c:v>45.042760809999997</c:v>
                </c:pt>
                <c:pt idx="99">
                  <c:v>45.042760809999997</c:v>
                </c:pt>
                <c:pt idx="100">
                  <c:v>38.2444974</c:v>
                </c:pt>
                <c:pt idx="101">
                  <c:v>38.2444974</c:v>
                </c:pt>
                <c:pt idx="102">
                  <c:v>38.2444974</c:v>
                </c:pt>
                <c:pt idx="103">
                  <c:v>31.304395360000001</c:v>
                </c:pt>
                <c:pt idx="104">
                  <c:v>31.304395360000001</c:v>
                </c:pt>
                <c:pt idx="105">
                  <c:v>31.304395360000001</c:v>
                </c:pt>
                <c:pt idx="106">
                  <c:v>44.67791759</c:v>
                </c:pt>
                <c:pt idx="107">
                  <c:v>44.67791759</c:v>
                </c:pt>
                <c:pt idx="108">
                  <c:v>44.67791759</c:v>
                </c:pt>
                <c:pt idx="109">
                  <c:v>48.45770461</c:v>
                </c:pt>
                <c:pt idx="110">
                  <c:v>48.45770461</c:v>
                </c:pt>
                <c:pt idx="111">
                  <c:v>48.45770461</c:v>
                </c:pt>
                <c:pt idx="112">
                  <c:v>37.883994710000003</c:v>
                </c:pt>
                <c:pt idx="113">
                  <c:v>37.883994710000003</c:v>
                </c:pt>
                <c:pt idx="114">
                  <c:v>37.883994710000003</c:v>
                </c:pt>
                <c:pt idx="115">
                  <c:v>28.43725109</c:v>
                </c:pt>
                <c:pt idx="116">
                  <c:v>28.43725109</c:v>
                </c:pt>
                <c:pt idx="117">
                  <c:v>28.43725109</c:v>
                </c:pt>
                <c:pt idx="118">
                  <c:v>32.476927080000003</c:v>
                </c:pt>
                <c:pt idx="119">
                  <c:v>32.476927080000003</c:v>
                </c:pt>
                <c:pt idx="120">
                  <c:v>32.476927080000003</c:v>
                </c:pt>
                <c:pt idx="121">
                  <c:v>29.115831029999999</c:v>
                </c:pt>
                <c:pt idx="122">
                  <c:v>29.115831029999999</c:v>
                </c:pt>
                <c:pt idx="123">
                  <c:v>29.115831029999999</c:v>
                </c:pt>
                <c:pt idx="124">
                  <c:v>31.91505768</c:v>
                </c:pt>
                <c:pt idx="125">
                  <c:v>31.91505768</c:v>
                </c:pt>
                <c:pt idx="126">
                  <c:v>31.91505768</c:v>
                </c:pt>
                <c:pt idx="127">
                  <c:v>35.482907580000003</c:v>
                </c:pt>
                <c:pt idx="128">
                  <c:v>35.482907580000003</c:v>
                </c:pt>
                <c:pt idx="129">
                  <c:v>35.482907580000003</c:v>
                </c:pt>
                <c:pt idx="130">
                  <c:v>37.488431169999998</c:v>
                </c:pt>
                <c:pt idx="131">
                  <c:v>37.488431169999998</c:v>
                </c:pt>
                <c:pt idx="132">
                  <c:v>37.488431169999998</c:v>
                </c:pt>
                <c:pt idx="133">
                  <c:v>35.804334869999998</c:v>
                </c:pt>
                <c:pt idx="134">
                  <c:v>35.804334869999998</c:v>
                </c:pt>
                <c:pt idx="135">
                  <c:v>35.804334869999998</c:v>
                </c:pt>
                <c:pt idx="136">
                  <c:v>46.284218809999999</c:v>
                </c:pt>
                <c:pt idx="137">
                  <c:v>46.284218809999999</c:v>
                </c:pt>
                <c:pt idx="138">
                  <c:v>46.284218809999999</c:v>
                </c:pt>
                <c:pt idx="139">
                  <c:v>37.745164010000003</c:v>
                </c:pt>
                <c:pt idx="140">
                  <c:v>37.745164010000003</c:v>
                </c:pt>
                <c:pt idx="141">
                  <c:v>37.745164010000003</c:v>
                </c:pt>
                <c:pt idx="142">
                  <c:v>48.673058699999999</c:v>
                </c:pt>
                <c:pt idx="143">
                  <c:v>48.673058699999999</c:v>
                </c:pt>
                <c:pt idx="144">
                  <c:v>48.673058699999999</c:v>
                </c:pt>
                <c:pt idx="145">
                  <c:v>41.355512429999997</c:v>
                </c:pt>
                <c:pt idx="146">
                  <c:v>41.355512429999997</c:v>
                </c:pt>
                <c:pt idx="147">
                  <c:v>41.355512429999997</c:v>
                </c:pt>
                <c:pt idx="148">
                  <c:v>50.146413959999997</c:v>
                </c:pt>
                <c:pt idx="149">
                  <c:v>50.146413959999997</c:v>
                </c:pt>
                <c:pt idx="150">
                  <c:v>50.146413959999997</c:v>
                </c:pt>
                <c:pt idx="151">
                  <c:v>32.486359640000003</c:v>
                </c:pt>
                <c:pt idx="152">
                  <c:v>32.486359640000003</c:v>
                </c:pt>
                <c:pt idx="153">
                  <c:v>32.486359640000003</c:v>
                </c:pt>
                <c:pt idx="154">
                  <c:v>44.861716649999998</c:v>
                </c:pt>
                <c:pt idx="155">
                  <c:v>44.861716649999998</c:v>
                </c:pt>
                <c:pt idx="156">
                  <c:v>44.861716649999998</c:v>
                </c:pt>
                <c:pt idx="157">
                  <c:v>35.225326879999997</c:v>
                </c:pt>
                <c:pt idx="158">
                  <c:v>35.225326879999997</c:v>
                </c:pt>
                <c:pt idx="159">
                  <c:v>35.225326879999997</c:v>
                </c:pt>
                <c:pt idx="160">
                  <c:v>46.85858855</c:v>
                </c:pt>
                <c:pt idx="161">
                  <c:v>46.85858855</c:v>
                </c:pt>
                <c:pt idx="162">
                  <c:v>46.85858855</c:v>
                </c:pt>
                <c:pt idx="163">
                  <c:v>48.898418589999999</c:v>
                </c:pt>
                <c:pt idx="164">
                  <c:v>48.898418589999999</c:v>
                </c:pt>
                <c:pt idx="165">
                  <c:v>48.898418589999999</c:v>
                </c:pt>
                <c:pt idx="166">
                  <c:v>31.711062949999999</c:v>
                </c:pt>
                <c:pt idx="167">
                  <c:v>31.711062949999999</c:v>
                </c:pt>
                <c:pt idx="168">
                  <c:v>31.711062949999999</c:v>
                </c:pt>
                <c:pt idx="169">
                  <c:v>38.208454400000001</c:v>
                </c:pt>
                <c:pt idx="170">
                  <c:v>38.208454400000001</c:v>
                </c:pt>
                <c:pt idx="171">
                  <c:v>38.208454400000001</c:v>
                </c:pt>
                <c:pt idx="172">
                  <c:v>38.057254899999997</c:v>
                </c:pt>
                <c:pt idx="173">
                  <c:v>38.057254899999997</c:v>
                </c:pt>
                <c:pt idx="174">
                  <c:v>38.057254899999997</c:v>
                </c:pt>
                <c:pt idx="175">
                  <c:v>53.188468729999997</c:v>
                </c:pt>
                <c:pt idx="176">
                  <c:v>53.188468729999997</c:v>
                </c:pt>
                <c:pt idx="177">
                  <c:v>53.188468729999997</c:v>
                </c:pt>
                <c:pt idx="178">
                  <c:v>60.249989239999998</c:v>
                </c:pt>
                <c:pt idx="179">
                  <c:v>60.249989239999998</c:v>
                </c:pt>
                <c:pt idx="180">
                  <c:v>60.249989239999998</c:v>
                </c:pt>
                <c:pt idx="181">
                  <c:v>45.098612430000003</c:v>
                </c:pt>
                <c:pt idx="182">
                  <c:v>45.098612430000003</c:v>
                </c:pt>
                <c:pt idx="183">
                  <c:v>45.098612430000003</c:v>
                </c:pt>
                <c:pt idx="184">
                  <c:v>61.010027710000003</c:v>
                </c:pt>
                <c:pt idx="185">
                  <c:v>61.010027710000003</c:v>
                </c:pt>
                <c:pt idx="186">
                  <c:v>61.010027710000003</c:v>
                </c:pt>
                <c:pt idx="187">
                  <c:v>58.729428820000003</c:v>
                </c:pt>
                <c:pt idx="188">
                  <c:v>58.729428820000003</c:v>
                </c:pt>
                <c:pt idx="189">
                  <c:v>58.729428820000003</c:v>
                </c:pt>
                <c:pt idx="190">
                  <c:v>36.280487129999997</c:v>
                </c:pt>
                <c:pt idx="191">
                  <c:v>36.280487129999997</c:v>
                </c:pt>
                <c:pt idx="192">
                  <c:v>36.280487129999997</c:v>
                </c:pt>
                <c:pt idx="193">
                  <c:v>59.458325770000002</c:v>
                </c:pt>
                <c:pt idx="194">
                  <c:v>59.458325770000002</c:v>
                </c:pt>
                <c:pt idx="195">
                  <c:v>59.458325770000002</c:v>
                </c:pt>
                <c:pt idx="196">
                  <c:v>52.959322450000002</c:v>
                </c:pt>
                <c:pt idx="197">
                  <c:v>52.959322450000002</c:v>
                </c:pt>
                <c:pt idx="198">
                  <c:v>52.959322450000002</c:v>
                </c:pt>
                <c:pt idx="199">
                  <c:v>75.054493469999997</c:v>
                </c:pt>
                <c:pt idx="200">
                  <c:v>75.054493469999997</c:v>
                </c:pt>
                <c:pt idx="201">
                  <c:v>75.054493469999997</c:v>
                </c:pt>
                <c:pt idx="202">
                  <c:v>40.36856942</c:v>
                </c:pt>
                <c:pt idx="203">
                  <c:v>40.36856942</c:v>
                </c:pt>
                <c:pt idx="204">
                  <c:v>40.36856942</c:v>
                </c:pt>
                <c:pt idx="205">
                  <c:v>60.677651990000001</c:v>
                </c:pt>
                <c:pt idx="206">
                  <c:v>60.677651990000001</c:v>
                </c:pt>
                <c:pt idx="207">
                  <c:v>60.677651990000001</c:v>
                </c:pt>
                <c:pt idx="208">
                  <c:v>60.805443169999997</c:v>
                </c:pt>
                <c:pt idx="209">
                  <c:v>60.805443169999997</c:v>
                </c:pt>
                <c:pt idx="210">
                  <c:v>60.805443169999997</c:v>
                </c:pt>
                <c:pt idx="211">
                  <c:v>63.47936936</c:v>
                </c:pt>
                <c:pt idx="212">
                  <c:v>63.47936936</c:v>
                </c:pt>
                <c:pt idx="213">
                  <c:v>63.47936936</c:v>
                </c:pt>
                <c:pt idx="214">
                  <c:v>77.807448899999997</c:v>
                </c:pt>
                <c:pt idx="215">
                  <c:v>77.807448899999997</c:v>
                </c:pt>
                <c:pt idx="216">
                  <c:v>77.807448899999997</c:v>
                </c:pt>
                <c:pt idx="217">
                  <c:v>58.934744850000001</c:v>
                </c:pt>
                <c:pt idx="218">
                  <c:v>58.934744850000001</c:v>
                </c:pt>
                <c:pt idx="219">
                  <c:v>58.934744850000001</c:v>
                </c:pt>
                <c:pt idx="220">
                  <c:v>80.489387339999993</c:v>
                </c:pt>
                <c:pt idx="221">
                  <c:v>80.489387339999993</c:v>
                </c:pt>
                <c:pt idx="222">
                  <c:v>80.489387339999993</c:v>
                </c:pt>
                <c:pt idx="223">
                  <c:v>66.974736669999999</c:v>
                </c:pt>
                <c:pt idx="224">
                  <c:v>66.974736669999999</c:v>
                </c:pt>
                <c:pt idx="225">
                  <c:v>66.974736669999999</c:v>
                </c:pt>
                <c:pt idx="226">
                  <c:v>47.205344490000002</c:v>
                </c:pt>
                <c:pt idx="227">
                  <c:v>47.205344490000002</c:v>
                </c:pt>
                <c:pt idx="228">
                  <c:v>47.205344490000002</c:v>
                </c:pt>
                <c:pt idx="229">
                  <c:v>53.164844359999996</c:v>
                </c:pt>
                <c:pt idx="230">
                  <c:v>53.164844359999996</c:v>
                </c:pt>
                <c:pt idx="231">
                  <c:v>53.164844359999996</c:v>
                </c:pt>
                <c:pt idx="232">
                  <c:v>76.345611430000005</c:v>
                </c:pt>
                <c:pt idx="233">
                  <c:v>76.345611430000005</c:v>
                </c:pt>
                <c:pt idx="234">
                  <c:v>76.345611430000005</c:v>
                </c:pt>
                <c:pt idx="235">
                  <c:v>63.675704889999999</c:v>
                </c:pt>
                <c:pt idx="236">
                  <c:v>63.675704889999999</c:v>
                </c:pt>
                <c:pt idx="237">
                  <c:v>63.675704889999999</c:v>
                </c:pt>
                <c:pt idx="238">
                  <c:v>48.371213640000001</c:v>
                </c:pt>
                <c:pt idx="239">
                  <c:v>48.371213640000001</c:v>
                </c:pt>
                <c:pt idx="240">
                  <c:v>48.371213640000001</c:v>
                </c:pt>
                <c:pt idx="241">
                  <c:v>54.42146829</c:v>
                </c:pt>
                <c:pt idx="242">
                  <c:v>54.42146829</c:v>
                </c:pt>
                <c:pt idx="243">
                  <c:v>54.42146829</c:v>
                </c:pt>
                <c:pt idx="244">
                  <c:v>62.751282449999998</c:v>
                </c:pt>
                <c:pt idx="245">
                  <c:v>62.751282449999998</c:v>
                </c:pt>
                <c:pt idx="246">
                  <c:v>62.751282449999998</c:v>
                </c:pt>
                <c:pt idx="247">
                  <c:v>44.537468570000001</c:v>
                </c:pt>
                <c:pt idx="248">
                  <c:v>44.537468570000001</c:v>
                </c:pt>
                <c:pt idx="249">
                  <c:v>44.537468570000001</c:v>
                </c:pt>
                <c:pt idx="250">
                  <c:v>61.895830289999999</c:v>
                </c:pt>
                <c:pt idx="251">
                  <c:v>61.895830289999999</c:v>
                </c:pt>
                <c:pt idx="252">
                  <c:v>61.895830289999999</c:v>
                </c:pt>
                <c:pt idx="253">
                  <c:v>42.119470679999999</c:v>
                </c:pt>
                <c:pt idx="254">
                  <c:v>42.119470679999999</c:v>
                </c:pt>
                <c:pt idx="255">
                  <c:v>42.119470679999999</c:v>
                </c:pt>
                <c:pt idx="256">
                  <c:v>61.894173629999997</c:v>
                </c:pt>
                <c:pt idx="257">
                  <c:v>61.894173629999997</c:v>
                </c:pt>
                <c:pt idx="258">
                  <c:v>61.894173629999997</c:v>
                </c:pt>
                <c:pt idx="259">
                  <c:v>39.18990247</c:v>
                </c:pt>
                <c:pt idx="260">
                  <c:v>39.18990247</c:v>
                </c:pt>
                <c:pt idx="261">
                  <c:v>39.18990247</c:v>
                </c:pt>
                <c:pt idx="262">
                  <c:v>52.02505231</c:v>
                </c:pt>
                <c:pt idx="263">
                  <c:v>52.02505231</c:v>
                </c:pt>
                <c:pt idx="264">
                  <c:v>52.02505231</c:v>
                </c:pt>
                <c:pt idx="265">
                  <c:v>33.52995207</c:v>
                </c:pt>
                <c:pt idx="266">
                  <c:v>33.52995207</c:v>
                </c:pt>
                <c:pt idx="267">
                  <c:v>33.52995207</c:v>
                </c:pt>
                <c:pt idx="268">
                  <c:v>34.756093839999998</c:v>
                </c:pt>
                <c:pt idx="269">
                  <c:v>34.756093839999998</c:v>
                </c:pt>
                <c:pt idx="270">
                  <c:v>34.756093839999998</c:v>
                </c:pt>
                <c:pt idx="271">
                  <c:v>28.17555269</c:v>
                </c:pt>
                <c:pt idx="272">
                  <c:v>28.17555269</c:v>
                </c:pt>
                <c:pt idx="273">
                  <c:v>28.17555269</c:v>
                </c:pt>
                <c:pt idx="274">
                  <c:v>38.938404579999997</c:v>
                </c:pt>
                <c:pt idx="275">
                  <c:v>38.938404579999997</c:v>
                </c:pt>
                <c:pt idx="276">
                  <c:v>38.938404579999997</c:v>
                </c:pt>
                <c:pt idx="277">
                  <c:v>40.061184019999999</c:v>
                </c:pt>
                <c:pt idx="278">
                  <c:v>40.061184019999999</c:v>
                </c:pt>
                <c:pt idx="279">
                  <c:v>40.061184019999999</c:v>
                </c:pt>
                <c:pt idx="280">
                  <c:v>35.48556439</c:v>
                </c:pt>
                <c:pt idx="281">
                  <c:v>35.48556439</c:v>
                </c:pt>
                <c:pt idx="282">
                  <c:v>35.48556439</c:v>
                </c:pt>
                <c:pt idx="283">
                  <c:v>31.779238150000001</c:v>
                </c:pt>
                <c:pt idx="284">
                  <c:v>31.779238150000001</c:v>
                </c:pt>
                <c:pt idx="285">
                  <c:v>31.779238150000001</c:v>
                </c:pt>
                <c:pt idx="286">
                  <c:v>35.841252699999998</c:v>
                </c:pt>
                <c:pt idx="287">
                  <c:v>35.841252699999998</c:v>
                </c:pt>
                <c:pt idx="288">
                  <c:v>35.841252699999998</c:v>
                </c:pt>
                <c:pt idx="289">
                  <c:v>35.293469909999999</c:v>
                </c:pt>
                <c:pt idx="290">
                  <c:v>35.293469909999999</c:v>
                </c:pt>
                <c:pt idx="291">
                  <c:v>35.293469909999999</c:v>
                </c:pt>
                <c:pt idx="292">
                  <c:v>35.609337840000002</c:v>
                </c:pt>
                <c:pt idx="293">
                  <c:v>35.609337840000002</c:v>
                </c:pt>
                <c:pt idx="294">
                  <c:v>35.609337840000002</c:v>
                </c:pt>
                <c:pt idx="295">
                  <c:v>34.52213012</c:v>
                </c:pt>
                <c:pt idx="296">
                  <c:v>34.52213012</c:v>
                </c:pt>
                <c:pt idx="297">
                  <c:v>34.52213012</c:v>
                </c:pt>
                <c:pt idx="298">
                  <c:v>41.097400110000002</c:v>
                </c:pt>
                <c:pt idx="299">
                  <c:v>41.097400110000002</c:v>
                </c:pt>
                <c:pt idx="300">
                  <c:v>41.097400110000002</c:v>
                </c:pt>
                <c:pt idx="301">
                  <c:v>25.729011069999999</c:v>
                </c:pt>
                <c:pt idx="302">
                  <c:v>25.729011069999999</c:v>
                </c:pt>
                <c:pt idx="303">
                  <c:v>25.729011069999999</c:v>
                </c:pt>
                <c:pt idx="304">
                  <c:v>36.758980029999996</c:v>
                </c:pt>
                <c:pt idx="305">
                  <c:v>36.758980029999996</c:v>
                </c:pt>
                <c:pt idx="306">
                  <c:v>36.758980029999996</c:v>
                </c:pt>
                <c:pt idx="307">
                  <c:v>26.911667340000001</c:v>
                </c:pt>
                <c:pt idx="308">
                  <c:v>26.911667340000001</c:v>
                </c:pt>
                <c:pt idx="309">
                  <c:v>26.911667340000001</c:v>
                </c:pt>
                <c:pt idx="310">
                  <c:v>24.803738330000002</c:v>
                </c:pt>
                <c:pt idx="311">
                  <c:v>24.803738330000002</c:v>
                </c:pt>
                <c:pt idx="312">
                  <c:v>24.803738330000002</c:v>
                </c:pt>
                <c:pt idx="313">
                  <c:v>36.355146740000002</c:v>
                </c:pt>
                <c:pt idx="314">
                  <c:v>36.355146740000002</c:v>
                </c:pt>
                <c:pt idx="315">
                  <c:v>36.355146740000002</c:v>
                </c:pt>
                <c:pt idx="316">
                  <c:v>33.643461899999998</c:v>
                </c:pt>
                <c:pt idx="317">
                  <c:v>33.643461899999998</c:v>
                </c:pt>
                <c:pt idx="318">
                  <c:v>33.643461899999998</c:v>
                </c:pt>
                <c:pt idx="319">
                  <c:v>34.708240140000001</c:v>
                </c:pt>
                <c:pt idx="320">
                  <c:v>34.708240140000001</c:v>
                </c:pt>
                <c:pt idx="321">
                  <c:v>34.708240140000001</c:v>
                </c:pt>
                <c:pt idx="322">
                  <c:v>40.657703779999999</c:v>
                </c:pt>
                <c:pt idx="323">
                  <c:v>40.657703779999999</c:v>
                </c:pt>
                <c:pt idx="324">
                  <c:v>40.657703779999999</c:v>
                </c:pt>
                <c:pt idx="325">
                  <c:v>44.639195260000001</c:v>
                </c:pt>
                <c:pt idx="326">
                  <c:v>44.639195260000001</c:v>
                </c:pt>
                <c:pt idx="327">
                  <c:v>44.639195260000001</c:v>
                </c:pt>
                <c:pt idx="328">
                  <c:v>35.047146390000002</c:v>
                </c:pt>
                <c:pt idx="329">
                  <c:v>35.047146390000002</c:v>
                </c:pt>
                <c:pt idx="330">
                  <c:v>35.047146390000002</c:v>
                </c:pt>
                <c:pt idx="331">
                  <c:v>44.389506390000001</c:v>
                </c:pt>
                <c:pt idx="332">
                  <c:v>44.389506390000001</c:v>
                </c:pt>
                <c:pt idx="333">
                  <c:v>44.389506390000001</c:v>
                </c:pt>
                <c:pt idx="334">
                  <c:v>38.815581899999998</c:v>
                </c:pt>
                <c:pt idx="335">
                  <c:v>38.815581899999998</c:v>
                </c:pt>
                <c:pt idx="336">
                  <c:v>38.815581899999998</c:v>
                </c:pt>
                <c:pt idx="337">
                  <c:v>51.644440199999998</c:v>
                </c:pt>
                <c:pt idx="338">
                  <c:v>51.644440199999998</c:v>
                </c:pt>
                <c:pt idx="339">
                  <c:v>51.644440199999998</c:v>
                </c:pt>
                <c:pt idx="340">
                  <c:v>52.491646119999999</c:v>
                </c:pt>
                <c:pt idx="341">
                  <c:v>52.491646119999999</c:v>
                </c:pt>
                <c:pt idx="342">
                  <c:v>52.491646119999999</c:v>
                </c:pt>
                <c:pt idx="343">
                  <c:v>36.681819480000001</c:v>
                </c:pt>
                <c:pt idx="344">
                  <c:v>36.681819480000001</c:v>
                </c:pt>
                <c:pt idx="345">
                  <c:v>36.681819480000001</c:v>
                </c:pt>
                <c:pt idx="346">
                  <c:v>47.849463579999998</c:v>
                </c:pt>
                <c:pt idx="347">
                  <c:v>47.849463579999998</c:v>
                </c:pt>
                <c:pt idx="348">
                  <c:v>47.849463579999998</c:v>
                </c:pt>
                <c:pt idx="349">
                  <c:v>47.402916939999997</c:v>
                </c:pt>
                <c:pt idx="350">
                  <c:v>47.402916939999997</c:v>
                </c:pt>
                <c:pt idx="351">
                  <c:v>47.402916939999997</c:v>
                </c:pt>
                <c:pt idx="352">
                  <c:v>46.418798289999998</c:v>
                </c:pt>
                <c:pt idx="353">
                  <c:v>46.418798289999998</c:v>
                </c:pt>
                <c:pt idx="354">
                  <c:v>46.418798289999998</c:v>
                </c:pt>
                <c:pt idx="355">
                  <c:v>56.370720009999999</c:v>
                </c:pt>
                <c:pt idx="356">
                  <c:v>56.370720009999999</c:v>
                </c:pt>
                <c:pt idx="357">
                  <c:v>56.370720009999999</c:v>
                </c:pt>
                <c:pt idx="358">
                  <c:v>37.983401100000002</c:v>
                </c:pt>
                <c:pt idx="359">
                  <c:v>37.983401100000002</c:v>
                </c:pt>
                <c:pt idx="360">
                  <c:v>37.983401100000002</c:v>
                </c:pt>
                <c:pt idx="361">
                  <c:v>39.28378258</c:v>
                </c:pt>
                <c:pt idx="362">
                  <c:v>39.28378258</c:v>
                </c:pt>
                <c:pt idx="363">
                  <c:v>39.28378258</c:v>
                </c:pt>
                <c:pt idx="364">
                  <c:v>33.011150379999997</c:v>
                </c:pt>
                <c:pt idx="365">
                  <c:v>33.011150379999997</c:v>
                </c:pt>
                <c:pt idx="366">
                  <c:v>33.011150379999997</c:v>
                </c:pt>
                <c:pt idx="367">
                  <c:v>56.370729230000002</c:v>
                </c:pt>
                <c:pt idx="368">
                  <c:v>56.370729230000002</c:v>
                </c:pt>
                <c:pt idx="369">
                  <c:v>56.370729230000002</c:v>
                </c:pt>
                <c:pt idx="370">
                  <c:v>46.975418779999998</c:v>
                </c:pt>
                <c:pt idx="371">
                  <c:v>46.975418779999998</c:v>
                </c:pt>
                <c:pt idx="372">
                  <c:v>46.975418779999998</c:v>
                </c:pt>
                <c:pt idx="373">
                  <c:v>41.38162938</c:v>
                </c:pt>
                <c:pt idx="374">
                  <c:v>41.38162938</c:v>
                </c:pt>
                <c:pt idx="375">
                  <c:v>41.38162938</c:v>
                </c:pt>
                <c:pt idx="376">
                  <c:v>44.893502269999999</c:v>
                </c:pt>
                <c:pt idx="377">
                  <c:v>44.893502269999999</c:v>
                </c:pt>
                <c:pt idx="378">
                  <c:v>44.893502269999999</c:v>
                </c:pt>
                <c:pt idx="379">
                  <c:v>41.325864510000002</c:v>
                </c:pt>
                <c:pt idx="380">
                  <c:v>41.325864510000002</c:v>
                </c:pt>
                <c:pt idx="381">
                  <c:v>41.325864510000002</c:v>
                </c:pt>
                <c:pt idx="382">
                  <c:v>43.068716289999998</c:v>
                </c:pt>
                <c:pt idx="383">
                  <c:v>43.068716289999998</c:v>
                </c:pt>
                <c:pt idx="384">
                  <c:v>43.068716289999998</c:v>
                </c:pt>
                <c:pt idx="385">
                  <c:v>39.351702469999999</c:v>
                </c:pt>
                <c:pt idx="386">
                  <c:v>39.351702469999999</c:v>
                </c:pt>
                <c:pt idx="387">
                  <c:v>39.351702469999999</c:v>
                </c:pt>
                <c:pt idx="388">
                  <c:v>42.844460840000004</c:v>
                </c:pt>
                <c:pt idx="389">
                  <c:v>42.844460840000004</c:v>
                </c:pt>
                <c:pt idx="390">
                  <c:v>42.844460840000004</c:v>
                </c:pt>
                <c:pt idx="391">
                  <c:v>37.02623011</c:v>
                </c:pt>
                <c:pt idx="392">
                  <c:v>37.02623011</c:v>
                </c:pt>
                <c:pt idx="393">
                  <c:v>37.02623011</c:v>
                </c:pt>
                <c:pt idx="394">
                  <c:v>47.42265304</c:v>
                </c:pt>
                <c:pt idx="395">
                  <c:v>47.42265304</c:v>
                </c:pt>
                <c:pt idx="396">
                  <c:v>47.42265304</c:v>
                </c:pt>
                <c:pt idx="397">
                  <c:v>28.41883786</c:v>
                </c:pt>
                <c:pt idx="398">
                  <c:v>28.41883786</c:v>
                </c:pt>
                <c:pt idx="399">
                  <c:v>28.41883786</c:v>
                </c:pt>
                <c:pt idx="400">
                  <c:v>25.266977099999998</c:v>
                </c:pt>
                <c:pt idx="401">
                  <c:v>25.266977099999998</c:v>
                </c:pt>
                <c:pt idx="402">
                  <c:v>25.266977099999998</c:v>
                </c:pt>
                <c:pt idx="403">
                  <c:v>24.855674560000001</c:v>
                </c:pt>
                <c:pt idx="404">
                  <c:v>24.855674560000001</c:v>
                </c:pt>
                <c:pt idx="405">
                  <c:v>24.855674560000001</c:v>
                </c:pt>
                <c:pt idx="406">
                  <c:v>23.357548390000002</c:v>
                </c:pt>
                <c:pt idx="407">
                  <c:v>23.357548390000002</c:v>
                </c:pt>
                <c:pt idx="408">
                  <c:v>23.357548390000002</c:v>
                </c:pt>
                <c:pt idx="409">
                  <c:v>30.197894130000002</c:v>
                </c:pt>
                <c:pt idx="410">
                  <c:v>30.197894130000002</c:v>
                </c:pt>
                <c:pt idx="411">
                  <c:v>30.197894130000002</c:v>
                </c:pt>
                <c:pt idx="412">
                  <c:v>30.47323351</c:v>
                </c:pt>
                <c:pt idx="413">
                  <c:v>30.47323351</c:v>
                </c:pt>
                <c:pt idx="414">
                  <c:v>30.47323351</c:v>
                </c:pt>
                <c:pt idx="415">
                  <c:v>28.037246889999999</c:v>
                </c:pt>
                <c:pt idx="416">
                  <c:v>28.037246889999999</c:v>
                </c:pt>
                <c:pt idx="417">
                  <c:v>28.037246889999999</c:v>
                </c:pt>
                <c:pt idx="418">
                  <c:v>35.294393380000002</c:v>
                </c:pt>
                <c:pt idx="419">
                  <c:v>35.294393380000002</c:v>
                </c:pt>
                <c:pt idx="420">
                  <c:v>35.294393380000002</c:v>
                </c:pt>
                <c:pt idx="421">
                  <c:v>31.711975389999999</c:v>
                </c:pt>
                <c:pt idx="422">
                  <c:v>31.711975389999999</c:v>
                </c:pt>
                <c:pt idx="423">
                  <c:v>31.711975389999999</c:v>
                </c:pt>
                <c:pt idx="424">
                  <c:v>33.57798038</c:v>
                </c:pt>
                <c:pt idx="425">
                  <c:v>33.57798038</c:v>
                </c:pt>
                <c:pt idx="426">
                  <c:v>33.57798038</c:v>
                </c:pt>
                <c:pt idx="427">
                  <c:v>35.618735020000003</c:v>
                </c:pt>
                <c:pt idx="428">
                  <c:v>35.618735020000003</c:v>
                </c:pt>
                <c:pt idx="429">
                  <c:v>35.618735020000003</c:v>
                </c:pt>
                <c:pt idx="430">
                  <c:v>35.3611018</c:v>
                </c:pt>
                <c:pt idx="431">
                  <c:v>35.3611018</c:v>
                </c:pt>
                <c:pt idx="432">
                  <c:v>35.3611018</c:v>
                </c:pt>
                <c:pt idx="433">
                  <c:v>20.83083886</c:v>
                </c:pt>
                <c:pt idx="434">
                  <c:v>20.83083886</c:v>
                </c:pt>
                <c:pt idx="435">
                  <c:v>20.83083886</c:v>
                </c:pt>
                <c:pt idx="436">
                  <c:v>19.377165250000001</c:v>
                </c:pt>
                <c:pt idx="437">
                  <c:v>19.377165250000001</c:v>
                </c:pt>
                <c:pt idx="438">
                  <c:v>19.377165250000001</c:v>
                </c:pt>
                <c:pt idx="439">
                  <c:v>28.299253790000002</c:v>
                </c:pt>
                <c:pt idx="440">
                  <c:v>28.299253790000002</c:v>
                </c:pt>
                <c:pt idx="441">
                  <c:v>28.299253790000002</c:v>
                </c:pt>
                <c:pt idx="442">
                  <c:v>18.08933618</c:v>
                </c:pt>
                <c:pt idx="443">
                  <c:v>18.08933618</c:v>
                </c:pt>
                <c:pt idx="444">
                  <c:v>18.08933618</c:v>
                </c:pt>
                <c:pt idx="445">
                  <c:v>24.863931990000001</c:v>
                </c:pt>
                <c:pt idx="446">
                  <c:v>24.863931990000001</c:v>
                </c:pt>
                <c:pt idx="447">
                  <c:v>24.863931990000001</c:v>
                </c:pt>
                <c:pt idx="448">
                  <c:v>24.844953570000001</c:v>
                </c:pt>
                <c:pt idx="449">
                  <c:v>24.844953570000001</c:v>
                </c:pt>
                <c:pt idx="450">
                  <c:v>24.844953570000001</c:v>
                </c:pt>
                <c:pt idx="451">
                  <c:v>30.607609499999999</c:v>
                </c:pt>
                <c:pt idx="452">
                  <c:v>30.607609499999999</c:v>
                </c:pt>
                <c:pt idx="453">
                  <c:v>30.607609499999999</c:v>
                </c:pt>
                <c:pt idx="454">
                  <c:v>24.66565039</c:v>
                </c:pt>
                <c:pt idx="455">
                  <c:v>24.66565039</c:v>
                </c:pt>
                <c:pt idx="456">
                  <c:v>24.66565039</c:v>
                </c:pt>
                <c:pt idx="457">
                  <c:v>23.693610670000002</c:v>
                </c:pt>
                <c:pt idx="458">
                  <c:v>23.693610670000002</c:v>
                </c:pt>
                <c:pt idx="459">
                  <c:v>23.693610670000002</c:v>
                </c:pt>
                <c:pt idx="460">
                  <c:v>29.197608280000001</c:v>
                </c:pt>
                <c:pt idx="461">
                  <c:v>29.197608280000001</c:v>
                </c:pt>
                <c:pt idx="462">
                  <c:v>29.197608280000001</c:v>
                </c:pt>
                <c:pt idx="463">
                  <c:v>31.64760772</c:v>
                </c:pt>
                <c:pt idx="464">
                  <c:v>31.64760772</c:v>
                </c:pt>
                <c:pt idx="465">
                  <c:v>31.64760772</c:v>
                </c:pt>
                <c:pt idx="466">
                  <c:v>28.535054049999999</c:v>
                </c:pt>
                <c:pt idx="467">
                  <c:v>28.535054049999999</c:v>
                </c:pt>
                <c:pt idx="468">
                  <c:v>28.535054049999999</c:v>
                </c:pt>
                <c:pt idx="469">
                  <c:v>26.33694465</c:v>
                </c:pt>
                <c:pt idx="470">
                  <c:v>26.33694465</c:v>
                </c:pt>
                <c:pt idx="471">
                  <c:v>26.33694465</c:v>
                </c:pt>
                <c:pt idx="472">
                  <c:v>23.36500607</c:v>
                </c:pt>
                <c:pt idx="473">
                  <c:v>23.36500607</c:v>
                </c:pt>
                <c:pt idx="474">
                  <c:v>23.36500607</c:v>
                </c:pt>
                <c:pt idx="475">
                  <c:v>33.403187129999999</c:v>
                </c:pt>
                <c:pt idx="476">
                  <c:v>33.403187129999999</c:v>
                </c:pt>
                <c:pt idx="477">
                  <c:v>33.403187129999999</c:v>
                </c:pt>
                <c:pt idx="478">
                  <c:v>27.585836570000001</c:v>
                </c:pt>
                <c:pt idx="479">
                  <c:v>27.585836570000001</c:v>
                </c:pt>
                <c:pt idx="480">
                  <c:v>27.585836570000001</c:v>
                </c:pt>
                <c:pt idx="481">
                  <c:v>23.601632890000001</c:v>
                </c:pt>
                <c:pt idx="482">
                  <c:v>23.601632890000001</c:v>
                </c:pt>
                <c:pt idx="483">
                  <c:v>23.601632890000001</c:v>
                </c:pt>
                <c:pt idx="484">
                  <c:v>40.796866739999999</c:v>
                </c:pt>
                <c:pt idx="485">
                  <c:v>40.796866739999999</c:v>
                </c:pt>
                <c:pt idx="486">
                  <c:v>40.796866739999999</c:v>
                </c:pt>
                <c:pt idx="487">
                  <c:v>29.74766924</c:v>
                </c:pt>
                <c:pt idx="488">
                  <c:v>29.74766924</c:v>
                </c:pt>
                <c:pt idx="489">
                  <c:v>29.74766924</c:v>
                </c:pt>
                <c:pt idx="490">
                  <c:v>35.412048110000001</c:v>
                </c:pt>
                <c:pt idx="491">
                  <c:v>35.412048110000001</c:v>
                </c:pt>
                <c:pt idx="492">
                  <c:v>35.412048110000001</c:v>
                </c:pt>
                <c:pt idx="493">
                  <c:v>42.2968726</c:v>
                </c:pt>
                <c:pt idx="494">
                  <c:v>42.2968726</c:v>
                </c:pt>
                <c:pt idx="495">
                  <c:v>42.2968726</c:v>
                </c:pt>
                <c:pt idx="496">
                  <c:v>34.583329030000002</c:v>
                </c:pt>
                <c:pt idx="497">
                  <c:v>34.583329030000002</c:v>
                </c:pt>
                <c:pt idx="498">
                  <c:v>34.583329030000002</c:v>
                </c:pt>
                <c:pt idx="499">
                  <c:v>44.640251599999999</c:v>
                </c:pt>
                <c:pt idx="500">
                  <c:v>44.640251599999999</c:v>
                </c:pt>
                <c:pt idx="501">
                  <c:v>44.640251599999999</c:v>
                </c:pt>
                <c:pt idx="502">
                  <c:v>36.089410450000003</c:v>
                </c:pt>
                <c:pt idx="503">
                  <c:v>36.089410450000003</c:v>
                </c:pt>
                <c:pt idx="504">
                  <c:v>36.089410450000003</c:v>
                </c:pt>
                <c:pt idx="505">
                  <c:v>43.666680700000001</c:v>
                </c:pt>
                <c:pt idx="506">
                  <c:v>43.666680700000001</c:v>
                </c:pt>
                <c:pt idx="507">
                  <c:v>43.666680700000001</c:v>
                </c:pt>
                <c:pt idx="508">
                  <c:v>44.205766320000002</c:v>
                </c:pt>
                <c:pt idx="509">
                  <c:v>44.205766320000002</c:v>
                </c:pt>
                <c:pt idx="510">
                  <c:v>44.205766320000002</c:v>
                </c:pt>
                <c:pt idx="511">
                  <c:v>37.251586629999998</c:v>
                </c:pt>
                <c:pt idx="512">
                  <c:v>37.251586629999998</c:v>
                </c:pt>
                <c:pt idx="513">
                  <c:v>37.251586629999998</c:v>
                </c:pt>
                <c:pt idx="514">
                  <c:v>26.108984939999999</c:v>
                </c:pt>
                <c:pt idx="515">
                  <c:v>26.108984939999999</c:v>
                </c:pt>
                <c:pt idx="516">
                  <c:v>26.108984939999999</c:v>
                </c:pt>
                <c:pt idx="517">
                  <c:v>33.636404429999999</c:v>
                </c:pt>
                <c:pt idx="518">
                  <c:v>33.636404429999999</c:v>
                </c:pt>
                <c:pt idx="519">
                  <c:v>33.636404429999999</c:v>
                </c:pt>
                <c:pt idx="520">
                  <c:v>35.374991129999998</c:v>
                </c:pt>
                <c:pt idx="521">
                  <c:v>35.374991129999998</c:v>
                </c:pt>
                <c:pt idx="522">
                  <c:v>35.374991129999998</c:v>
                </c:pt>
                <c:pt idx="523">
                  <c:v>30.916570620000002</c:v>
                </c:pt>
                <c:pt idx="524">
                  <c:v>30.916570620000002</c:v>
                </c:pt>
                <c:pt idx="525">
                  <c:v>30.916570620000002</c:v>
                </c:pt>
                <c:pt idx="526">
                  <c:v>28.44873509</c:v>
                </c:pt>
                <c:pt idx="527">
                  <c:v>28.44873509</c:v>
                </c:pt>
                <c:pt idx="528">
                  <c:v>28.44873509</c:v>
                </c:pt>
                <c:pt idx="529">
                  <c:v>42.244453790000001</c:v>
                </c:pt>
                <c:pt idx="530">
                  <c:v>42.244453790000001</c:v>
                </c:pt>
                <c:pt idx="531">
                  <c:v>42.244453790000001</c:v>
                </c:pt>
                <c:pt idx="532">
                  <c:v>32.349103450000001</c:v>
                </c:pt>
                <c:pt idx="533">
                  <c:v>32.349103450000001</c:v>
                </c:pt>
                <c:pt idx="534">
                  <c:v>32.349103450000001</c:v>
                </c:pt>
                <c:pt idx="535">
                  <c:v>41.658825100000001</c:v>
                </c:pt>
                <c:pt idx="536">
                  <c:v>41.658825100000001</c:v>
                </c:pt>
                <c:pt idx="537">
                  <c:v>41.658825100000001</c:v>
                </c:pt>
                <c:pt idx="538">
                  <c:v>29.997591289999999</c:v>
                </c:pt>
                <c:pt idx="539">
                  <c:v>29.997591289999999</c:v>
                </c:pt>
                <c:pt idx="540">
                  <c:v>29.997591289999999</c:v>
                </c:pt>
                <c:pt idx="541">
                  <c:v>37.271575839999997</c:v>
                </c:pt>
                <c:pt idx="542">
                  <c:v>37.271575839999997</c:v>
                </c:pt>
                <c:pt idx="543">
                  <c:v>37.271575839999997</c:v>
                </c:pt>
                <c:pt idx="544">
                  <c:v>28.817433149999999</c:v>
                </c:pt>
                <c:pt idx="545">
                  <c:v>28.817433149999999</c:v>
                </c:pt>
                <c:pt idx="546">
                  <c:v>28.817433149999999</c:v>
                </c:pt>
                <c:pt idx="547">
                  <c:v>36.512890120000002</c:v>
                </c:pt>
                <c:pt idx="548">
                  <c:v>36.512890120000002</c:v>
                </c:pt>
                <c:pt idx="549">
                  <c:v>36.512890120000002</c:v>
                </c:pt>
                <c:pt idx="550">
                  <c:v>34.747523719999997</c:v>
                </c:pt>
                <c:pt idx="551">
                  <c:v>34.747523719999997</c:v>
                </c:pt>
                <c:pt idx="552">
                  <c:v>34.747523719999997</c:v>
                </c:pt>
                <c:pt idx="553">
                  <c:v>26.722264859999999</c:v>
                </c:pt>
                <c:pt idx="554">
                  <c:v>26.722264859999999</c:v>
                </c:pt>
                <c:pt idx="555">
                  <c:v>26.722264859999999</c:v>
                </c:pt>
                <c:pt idx="556">
                  <c:v>23.146927170000001</c:v>
                </c:pt>
                <c:pt idx="557">
                  <c:v>23.146927170000001</c:v>
                </c:pt>
                <c:pt idx="558">
                  <c:v>23.146927170000001</c:v>
                </c:pt>
                <c:pt idx="559">
                  <c:v>33.480183150000002</c:v>
                </c:pt>
                <c:pt idx="560">
                  <c:v>33.480183150000002</c:v>
                </c:pt>
                <c:pt idx="561">
                  <c:v>33.480183150000002</c:v>
                </c:pt>
                <c:pt idx="562">
                  <c:v>35.84489593</c:v>
                </c:pt>
                <c:pt idx="563">
                  <c:v>35.84489593</c:v>
                </c:pt>
                <c:pt idx="564">
                  <c:v>35.84489593</c:v>
                </c:pt>
                <c:pt idx="565">
                  <c:v>23.993151910000002</c:v>
                </c:pt>
                <c:pt idx="566">
                  <c:v>23.993151910000002</c:v>
                </c:pt>
                <c:pt idx="567">
                  <c:v>23.993151910000002</c:v>
                </c:pt>
                <c:pt idx="568">
                  <c:v>29.77569518</c:v>
                </c:pt>
                <c:pt idx="569">
                  <c:v>29.77569518</c:v>
                </c:pt>
                <c:pt idx="570">
                  <c:v>29.77569518</c:v>
                </c:pt>
                <c:pt idx="571">
                  <c:v>25.195837229999999</c:v>
                </c:pt>
                <c:pt idx="572">
                  <c:v>25.195837229999999</c:v>
                </c:pt>
                <c:pt idx="573">
                  <c:v>25.195837229999999</c:v>
                </c:pt>
                <c:pt idx="574">
                  <c:v>31.644100309999999</c:v>
                </c:pt>
                <c:pt idx="575">
                  <c:v>31.644100309999999</c:v>
                </c:pt>
                <c:pt idx="576">
                  <c:v>31.644100309999999</c:v>
                </c:pt>
                <c:pt idx="577">
                  <c:v>30.29964549</c:v>
                </c:pt>
                <c:pt idx="578">
                  <c:v>30.29964549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18-458F-AFCB-82620170B828}"/>
            </c:ext>
          </c:extLst>
        </c:ser>
        <c:ser>
          <c:idx val="2"/>
          <c:order val="2"/>
          <c:tx>
            <c:strRef>
              <c:f>Rainfallfig!$D$1</c:f>
              <c:strCache>
                <c:ptCount val="1"/>
                <c:pt idx="0">
                  <c:v>sc03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  <c:pt idx="12">
                  <c:v>1</c:v>
                </c:pt>
                <c:pt idx="13">
                  <c:v>1.0833333333333333</c:v>
                </c:pt>
                <c:pt idx="14">
                  <c:v>1.1666666666666667</c:v>
                </c:pt>
                <c:pt idx="15">
                  <c:v>1.25</c:v>
                </c:pt>
                <c:pt idx="16">
                  <c:v>1.3333333333333333</c:v>
                </c:pt>
                <c:pt idx="17">
                  <c:v>1.4166666666666667</c:v>
                </c:pt>
                <c:pt idx="18">
                  <c:v>1.5</c:v>
                </c:pt>
                <c:pt idx="19">
                  <c:v>1.5833333333333333</c:v>
                </c:pt>
                <c:pt idx="20">
                  <c:v>1.6666666666666667</c:v>
                </c:pt>
                <c:pt idx="21">
                  <c:v>1.75</c:v>
                </c:pt>
                <c:pt idx="22">
                  <c:v>1.8333333333333333</c:v>
                </c:pt>
                <c:pt idx="23">
                  <c:v>1.9166666666666667</c:v>
                </c:pt>
                <c:pt idx="24">
                  <c:v>2</c:v>
                </c:pt>
                <c:pt idx="25">
                  <c:v>2.0833333333333335</c:v>
                </c:pt>
                <c:pt idx="26">
                  <c:v>2.1666666666666665</c:v>
                </c:pt>
                <c:pt idx="27">
                  <c:v>2.25</c:v>
                </c:pt>
                <c:pt idx="28">
                  <c:v>2.3333333333333335</c:v>
                </c:pt>
                <c:pt idx="29">
                  <c:v>2.4166666666666665</c:v>
                </c:pt>
                <c:pt idx="30">
                  <c:v>2.5</c:v>
                </c:pt>
                <c:pt idx="31">
                  <c:v>2.5833333333333335</c:v>
                </c:pt>
                <c:pt idx="32">
                  <c:v>2.6666666666666665</c:v>
                </c:pt>
                <c:pt idx="33">
                  <c:v>2.75</c:v>
                </c:pt>
                <c:pt idx="34">
                  <c:v>2.8333333333333335</c:v>
                </c:pt>
                <c:pt idx="35">
                  <c:v>2.9166666666666665</c:v>
                </c:pt>
                <c:pt idx="36">
                  <c:v>3</c:v>
                </c:pt>
                <c:pt idx="37">
                  <c:v>3.0833333333333335</c:v>
                </c:pt>
                <c:pt idx="38">
                  <c:v>3.1666666666666665</c:v>
                </c:pt>
                <c:pt idx="39">
                  <c:v>3.25</c:v>
                </c:pt>
                <c:pt idx="40">
                  <c:v>3.3333333333333335</c:v>
                </c:pt>
                <c:pt idx="41">
                  <c:v>3.4166666666666665</c:v>
                </c:pt>
                <c:pt idx="42">
                  <c:v>3.5</c:v>
                </c:pt>
                <c:pt idx="43">
                  <c:v>3.5833333333333335</c:v>
                </c:pt>
                <c:pt idx="44">
                  <c:v>3.6666666666666665</c:v>
                </c:pt>
                <c:pt idx="45">
                  <c:v>3.75</c:v>
                </c:pt>
                <c:pt idx="46">
                  <c:v>3.8333333333333335</c:v>
                </c:pt>
                <c:pt idx="47">
                  <c:v>3.9166666666666665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4.333333333333333</c:v>
                </c:pt>
                <c:pt idx="53">
                  <c:v>4.416666666666667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4.833333333333333</c:v>
                </c:pt>
                <c:pt idx="59">
                  <c:v>4.916666666666667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5.333333333333333</c:v>
                </c:pt>
                <c:pt idx="65">
                  <c:v>5.416666666666667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5.833333333333333</c:v>
                </c:pt>
                <c:pt idx="71">
                  <c:v>5.916666666666667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6.333333333333333</c:v>
                </c:pt>
                <c:pt idx="77">
                  <c:v>6.416666666666667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6.833333333333333</c:v>
                </c:pt>
                <c:pt idx="83">
                  <c:v>6.916666666666667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7.333333333333333</c:v>
                </c:pt>
                <c:pt idx="89">
                  <c:v>7.416666666666667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7.833333333333333</c:v>
                </c:pt>
                <c:pt idx="95">
                  <c:v>7.916666666666667</c:v>
                </c:pt>
                <c:pt idx="96">
                  <c:v>8</c:v>
                </c:pt>
                <c:pt idx="97">
                  <c:v>8.0833333333333339</c:v>
                </c:pt>
                <c:pt idx="98">
                  <c:v>8.1666666666666661</c:v>
                </c:pt>
                <c:pt idx="99">
                  <c:v>8.25</c:v>
                </c:pt>
                <c:pt idx="100">
                  <c:v>8.3333333333333339</c:v>
                </c:pt>
                <c:pt idx="101">
                  <c:v>8.4166666666666661</c:v>
                </c:pt>
                <c:pt idx="102">
                  <c:v>8.5</c:v>
                </c:pt>
                <c:pt idx="103">
                  <c:v>8.5833333333333339</c:v>
                </c:pt>
                <c:pt idx="104">
                  <c:v>8.6666666666666661</c:v>
                </c:pt>
                <c:pt idx="105">
                  <c:v>8.75</c:v>
                </c:pt>
                <c:pt idx="106">
                  <c:v>8.8333333333333339</c:v>
                </c:pt>
                <c:pt idx="107">
                  <c:v>8.9166666666666661</c:v>
                </c:pt>
                <c:pt idx="108">
                  <c:v>9</c:v>
                </c:pt>
                <c:pt idx="109">
                  <c:v>9.0833333333333339</c:v>
                </c:pt>
                <c:pt idx="110">
                  <c:v>9.1666666666666661</c:v>
                </c:pt>
                <c:pt idx="111">
                  <c:v>9.25</c:v>
                </c:pt>
                <c:pt idx="112">
                  <c:v>9.3333333333333339</c:v>
                </c:pt>
                <c:pt idx="113">
                  <c:v>9.4166666666666661</c:v>
                </c:pt>
                <c:pt idx="114">
                  <c:v>9.5</c:v>
                </c:pt>
                <c:pt idx="115">
                  <c:v>9.5833333333333339</c:v>
                </c:pt>
                <c:pt idx="116">
                  <c:v>9.6666666666666661</c:v>
                </c:pt>
                <c:pt idx="117">
                  <c:v>9.75</c:v>
                </c:pt>
                <c:pt idx="118">
                  <c:v>9.8333333333333339</c:v>
                </c:pt>
                <c:pt idx="119">
                  <c:v>9.9166666666666661</c:v>
                </c:pt>
                <c:pt idx="120">
                  <c:v>10</c:v>
                </c:pt>
                <c:pt idx="121">
                  <c:v>10.083333333333334</c:v>
                </c:pt>
                <c:pt idx="122">
                  <c:v>10.166666666666666</c:v>
                </c:pt>
                <c:pt idx="123">
                  <c:v>10.25</c:v>
                </c:pt>
                <c:pt idx="124">
                  <c:v>10.333333333333334</c:v>
                </c:pt>
                <c:pt idx="125">
                  <c:v>10.416666666666666</c:v>
                </c:pt>
                <c:pt idx="126">
                  <c:v>10.5</c:v>
                </c:pt>
                <c:pt idx="127">
                  <c:v>10.583333333333334</c:v>
                </c:pt>
                <c:pt idx="128">
                  <c:v>10.666666666666666</c:v>
                </c:pt>
                <c:pt idx="129">
                  <c:v>10.75</c:v>
                </c:pt>
                <c:pt idx="130">
                  <c:v>10.833333333333334</c:v>
                </c:pt>
                <c:pt idx="131">
                  <c:v>10.916666666666666</c:v>
                </c:pt>
                <c:pt idx="132">
                  <c:v>11</c:v>
                </c:pt>
                <c:pt idx="133">
                  <c:v>11.083333333333334</c:v>
                </c:pt>
                <c:pt idx="134">
                  <c:v>11.166666666666666</c:v>
                </c:pt>
                <c:pt idx="135">
                  <c:v>11.25</c:v>
                </c:pt>
                <c:pt idx="136">
                  <c:v>11.333333333333334</c:v>
                </c:pt>
                <c:pt idx="137">
                  <c:v>11.416666666666666</c:v>
                </c:pt>
                <c:pt idx="138">
                  <c:v>11.5</c:v>
                </c:pt>
                <c:pt idx="139">
                  <c:v>11.583333333333334</c:v>
                </c:pt>
                <c:pt idx="140">
                  <c:v>11.666666666666666</c:v>
                </c:pt>
                <c:pt idx="141">
                  <c:v>11.75</c:v>
                </c:pt>
                <c:pt idx="142">
                  <c:v>11.833333333333334</c:v>
                </c:pt>
                <c:pt idx="143">
                  <c:v>11.916666666666666</c:v>
                </c:pt>
                <c:pt idx="144">
                  <c:v>12</c:v>
                </c:pt>
                <c:pt idx="145">
                  <c:v>12.083333333333334</c:v>
                </c:pt>
                <c:pt idx="146">
                  <c:v>12.166666666666666</c:v>
                </c:pt>
                <c:pt idx="147">
                  <c:v>12.25</c:v>
                </c:pt>
                <c:pt idx="148">
                  <c:v>12.333333333333334</c:v>
                </c:pt>
                <c:pt idx="149">
                  <c:v>12.416666666666666</c:v>
                </c:pt>
                <c:pt idx="150">
                  <c:v>12.5</c:v>
                </c:pt>
                <c:pt idx="151">
                  <c:v>12.583333333333334</c:v>
                </c:pt>
                <c:pt idx="152">
                  <c:v>12.666666666666666</c:v>
                </c:pt>
                <c:pt idx="153">
                  <c:v>12.75</c:v>
                </c:pt>
                <c:pt idx="154">
                  <c:v>12.833333333333334</c:v>
                </c:pt>
                <c:pt idx="155">
                  <c:v>12.916666666666666</c:v>
                </c:pt>
                <c:pt idx="156">
                  <c:v>13</c:v>
                </c:pt>
                <c:pt idx="157">
                  <c:v>13.083333333333334</c:v>
                </c:pt>
                <c:pt idx="158">
                  <c:v>13.166666666666666</c:v>
                </c:pt>
                <c:pt idx="159">
                  <c:v>13.25</c:v>
                </c:pt>
                <c:pt idx="160">
                  <c:v>13.333333333333334</c:v>
                </c:pt>
                <c:pt idx="161">
                  <c:v>13.416666666666666</c:v>
                </c:pt>
                <c:pt idx="162">
                  <c:v>13.5</c:v>
                </c:pt>
                <c:pt idx="163">
                  <c:v>13.583333333333334</c:v>
                </c:pt>
                <c:pt idx="164">
                  <c:v>13.666666666666666</c:v>
                </c:pt>
                <c:pt idx="165">
                  <c:v>13.75</c:v>
                </c:pt>
                <c:pt idx="166">
                  <c:v>13.833333333333334</c:v>
                </c:pt>
                <c:pt idx="167">
                  <c:v>13.916666666666666</c:v>
                </c:pt>
                <c:pt idx="168">
                  <c:v>14</c:v>
                </c:pt>
                <c:pt idx="169">
                  <c:v>14.083333333333334</c:v>
                </c:pt>
                <c:pt idx="170">
                  <c:v>14.166666666666666</c:v>
                </c:pt>
                <c:pt idx="171">
                  <c:v>14.25</c:v>
                </c:pt>
                <c:pt idx="172">
                  <c:v>14.333333333333334</c:v>
                </c:pt>
                <c:pt idx="173">
                  <c:v>14.416666666666666</c:v>
                </c:pt>
                <c:pt idx="174">
                  <c:v>14.5</c:v>
                </c:pt>
                <c:pt idx="175">
                  <c:v>14.583333333333334</c:v>
                </c:pt>
                <c:pt idx="176">
                  <c:v>14.666666666666666</c:v>
                </c:pt>
                <c:pt idx="177">
                  <c:v>14.75</c:v>
                </c:pt>
                <c:pt idx="178">
                  <c:v>14.833333333333334</c:v>
                </c:pt>
                <c:pt idx="179">
                  <c:v>14.916666666666666</c:v>
                </c:pt>
                <c:pt idx="180">
                  <c:v>15</c:v>
                </c:pt>
                <c:pt idx="181">
                  <c:v>15.083333333333334</c:v>
                </c:pt>
                <c:pt idx="182">
                  <c:v>15.166666666666666</c:v>
                </c:pt>
                <c:pt idx="183">
                  <c:v>15.25</c:v>
                </c:pt>
                <c:pt idx="184">
                  <c:v>15.333333333333334</c:v>
                </c:pt>
                <c:pt idx="185">
                  <c:v>15.416666666666666</c:v>
                </c:pt>
                <c:pt idx="186">
                  <c:v>15.5</c:v>
                </c:pt>
                <c:pt idx="187">
                  <c:v>15.583333333333334</c:v>
                </c:pt>
                <c:pt idx="188">
                  <c:v>15.666666666666666</c:v>
                </c:pt>
                <c:pt idx="189">
                  <c:v>15.75</c:v>
                </c:pt>
                <c:pt idx="190">
                  <c:v>15.833333333333334</c:v>
                </c:pt>
                <c:pt idx="191">
                  <c:v>15.916666666666666</c:v>
                </c:pt>
                <c:pt idx="192">
                  <c:v>16</c:v>
                </c:pt>
                <c:pt idx="193">
                  <c:v>16.083333333333332</c:v>
                </c:pt>
                <c:pt idx="194">
                  <c:v>16.166666666666668</c:v>
                </c:pt>
                <c:pt idx="195">
                  <c:v>16.25</c:v>
                </c:pt>
                <c:pt idx="196">
                  <c:v>16.333333333333332</c:v>
                </c:pt>
                <c:pt idx="197">
                  <c:v>16.416666666666668</c:v>
                </c:pt>
                <c:pt idx="198">
                  <c:v>16.5</c:v>
                </c:pt>
                <c:pt idx="199">
                  <c:v>16.583333333333332</c:v>
                </c:pt>
                <c:pt idx="200">
                  <c:v>16.666666666666668</c:v>
                </c:pt>
                <c:pt idx="201">
                  <c:v>16.75</c:v>
                </c:pt>
                <c:pt idx="202">
                  <c:v>16.833333333333332</c:v>
                </c:pt>
                <c:pt idx="203">
                  <c:v>16.916666666666668</c:v>
                </c:pt>
                <c:pt idx="204">
                  <c:v>17</c:v>
                </c:pt>
                <c:pt idx="205">
                  <c:v>17.083333333333332</c:v>
                </c:pt>
                <c:pt idx="206">
                  <c:v>17.166666666666668</c:v>
                </c:pt>
                <c:pt idx="207">
                  <c:v>17.25</c:v>
                </c:pt>
                <c:pt idx="208">
                  <c:v>17.333333333333332</c:v>
                </c:pt>
                <c:pt idx="209">
                  <c:v>17.416666666666668</c:v>
                </c:pt>
                <c:pt idx="210">
                  <c:v>17.5</c:v>
                </c:pt>
                <c:pt idx="211">
                  <c:v>17.583333333333332</c:v>
                </c:pt>
                <c:pt idx="212">
                  <c:v>17.666666666666668</c:v>
                </c:pt>
                <c:pt idx="213">
                  <c:v>17.75</c:v>
                </c:pt>
                <c:pt idx="214">
                  <c:v>17.833333333333332</c:v>
                </c:pt>
                <c:pt idx="215">
                  <c:v>17.916666666666668</c:v>
                </c:pt>
                <c:pt idx="216">
                  <c:v>18</c:v>
                </c:pt>
                <c:pt idx="217">
                  <c:v>18.083333333333332</c:v>
                </c:pt>
                <c:pt idx="218">
                  <c:v>18.166666666666668</c:v>
                </c:pt>
                <c:pt idx="219">
                  <c:v>18.25</c:v>
                </c:pt>
                <c:pt idx="220">
                  <c:v>18.333333333333332</c:v>
                </c:pt>
                <c:pt idx="221">
                  <c:v>18.416666666666668</c:v>
                </c:pt>
                <c:pt idx="222">
                  <c:v>18.5</c:v>
                </c:pt>
                <c:pt idx="223">
                  <c:v>18.583333333333332</c:v>
                </c:pt>
                <c:pt idx="224">
                  <c:v>18.666666666666668</c:v>
                </c:pt>
                <c:pt idx="225">
                  <c:v>18.75</c:v>
                </c:pt>
                <c:pt idx="226">
                  <c:v>18.833333333333332</c:v>
                </c:pt>
                <c:pt idx="227">
                  <c:v>18.916666666666668</c:v>
                </c:pt>
                <c:pt idx="228">
                  <c:v>19</c:v>
                </c:pt>
                <c:pt idx="229">
                  <c:v>19.083333333333332</c:v>
                </c:pt>
                <c:pt idx="230">
                  <c:v>19.166666666666668</c:v>
                </c:pt>
                <c:pt idx="231">
                  <c:v>19.25</c:v>
                </c:pt>
                <c:pt idx="232">
                  <c:v>19.333333333333332</c:v>
                </c:pt>
                <c:pt idx="233">
                  <c:v>19.416666666666668</c:v>
                </c:pt>
                <c:pt idx="234">
                  <c:v>19.5</c:v>
                </c:pt>
                <c:pt idx="235">
                  <c:v>19.583333333333332</c:v>
                </c:pt>
                <c:pt idx="236">
                  <c:v>19.666666666666668</c:v>
                </c:pt>
                <c:pt idx="237">
                  <c:v>19.75</c:v>
                </c:pt>
                <c:pt idx="238">
                  <c:v>19.833333333333332</c:v>
                </c:pt>
                <c:pt idx="239">
                  <c:v>19.916666666666668</c:v>
                </c:pt>
                <c:pt idx="240">
                  <c:v>20</c:v>
                </c:pt>
                <c:pt idx="241">
                  <c:v>20.083333333333332</c:v>
                </c:pt>
                <c:pt idx="242">
                  <c:v>20.166666666666668</c:v>
                </c:pt>
                <c:pt idx="243">
                  <c:v>20.25</c:v>
                </c:pt>
                <c:pt idx="244">
                  <c:v>20.333333333333332</c:v>
                </c:pt>
                <c:pt idx="245">
                  <c:v>20.416666666666668</c:v>
                </c:pt>
                <c:pt idx="246">
                  <c:v>20.5</c:v>
                </c:pt>
                <c:pt idx="247">
                  <c:v>20.583333333333332</c:v>
                </c:pt>
                <c:pt idx="248">
                  <c:v>20.666666666666668</c:v>
                </c:pt>
                <c:pt idx="249">
                  <c:v>20.75</c:v>
                </c:pt>
                <c:pt idx="250">
                  <c:v>20.833333333333332</c:v>
                </c:pt>
                <c:pt idx="251">
                  <c:v>20.916666666666668</c:v>
                </c:pt>
                <c:pt idx="252">
                  <c:v>21</c:v>
                </c:pt>
                <c:pt idx="253">
                  <c:v>21.083333333333332</c:v>
                </c:pt>
                <c:pt idx="254">
                  <c:v>21.166666666666668</c:v>
                </c:pt>
                <c:pt idx="255">
                  <c:v>21.25</c:v>
                </c:pt>
                <c:pt idx="256">
                  <c:v>21.333333333333332</c:v>
                </c:pt>
                <c:pt idx="257">
                  <c:v>21.416666666666668</c:v>
                </c:pt>
                <c:pt idx="258">
                  <c:v>21.5</c:v>
                </c:pt>
                <c:pt idx="259">
                  <c:v>21.583333333333332</c:v>
                </c:pt>
                <c:pt idx="260">
                  <c:v>21.666666666666668</c:v>
                </c:pt>
                <c:pt idx="261">
                  <c:v>21.75</c:v>
                </c:pt>
                <c:pt idx="262">
                  <c:v>21.833333333333332</c:v>
                </c:pt>
                <c:pt idx="263">
                  <c:v>21.916666666666668</c:v>
                </c:pt>
                <c:pt idx="264">
                  <c:v>22</c:v>
                </c:pt>
                <c:pt idx="265">
                  <c:v>22.083333333333332</c:v>
                </c:pt>
                <c:pt idx="266">
                  <c:v>22.166666666666668</c:v>
                </c:pt>
                <c:pt idx="267">
                  <c:v>22.25</c:v>
                </c:pt>
                <c:pt idx="268">
                  <c:v>22.333333333333332</c:v>
                </c:pt>
                <c:pt idx="269">
                  <c:v>22.416666666666668</c:v>
                </c:pt>
                <c:pt idx="270">
                  <c:v>22.5</c:v>
                </c:pt>
                <c:pt idx="271">
                  <c:v>22.583333333333332</c:v>
                </c:pt>
                <c:pt idx="272">
                  <c:v>22.666666666666668</c:v>
                </c:pt>
                <c:pt idx="273">
                  <c:v>22.75</c:v>
                </c:pt>
                <c:pt idx="274">
                  <c:v>22.833333333333332</c:v>
                </c:pt>
                <c:pt idx="275">
                  <c:v>22.916666666666668</c:v>
                </c:pt>
                <c:pt idx="276">
                  <c:v>23</c:v>
                </c:pt>
                <c:pt idx="277">
                  <c:v>23.083333333333332</c:v>
                </c:pt>
                <c:pt idx="278">
                  <c:v>23.166666666666668</c:v>
                </c:pt>
                <c:pt idx="279">
                  <c:v>23.25</c:v>
                </c:pt>
                <c:pt idx="280">
                  <c:v>23.333333333333332</c:v>
                </c:pt>
                <c:pt idx="281">
                  <c:v>23.416666666666668</c:v>
                </c:pt>
                <c:pt idx="282">
                  <c:v>23.5</c:v>
                </c:pt>
                <c:pt idx="283">
                  <c:v>23.583333333333332</c:v>
                </c:pt>
                <c:pt idx="284">
                  <c:v>23.666666666666668</c:v>
                </c:pt>
                <c:pt idx="285">
                  <c:v>23.75</c:v>
                </c:pt>
                <c:pt idx="286">
                  <c:v>23.833333333333332</c:v>
                </c:pt>
                <c:pt idx="287">
                  <c:v>23.916666666666668</c:v>
                </c:pt>
                <c:pt idx="288">
                  <c:v>24</c:v>
                </c:pt>
                <c:pt idx="289">
                  <c:v>24.083333333333332</c:v>
                </c:pt>
                <c:pt idx="290">
                  <c:v>24.166666666666668</c:v>
                </c:pt>
                <c:pt idx="291">
                  <c:v>24.25</c:v>
                </c:pt>
                <c:pt idx="292">
                  <c:v>24.333333333333332</c:v>
                </c:pt>
                <c:pt idx="293">
                  <c:v>24.416666666666668</c:v>
                </c:pt>
                <c:pt idx="294">
                  <c:v>24.5</c:v>
                </c:pt>
                <c:pt idx="295">
                  <c:v>24.583333333333332</c:v>
                </c:pt>
                <c:pt idx="296">
                  <c:v>24.666666666666668</c:v>
                </c:pt>
                <c:pt idx="297">
                  <c:v>24.75</c:v>
                </c:pt>
                <c:pt idx="298">
                  <c:v>24.833333333333332</c:v>
                </c:pt>
                <c:pt idx="299">
                  <c:v>24.916666666666668</c:v>
                </c:pt>
                <c:pt idx="300">
                  <c:v>25</c:v>
                </c:pt>
                <c:pt idx="301">
                  <c:v>25.083333333333332</c:v>
                </c:pt>
                <c:pt idx="302">
                  <c:v>25.166666666666668</c:v>
                </c:pt>
                <c:pt idx="303">
                  <c:v>25.25</c:v>
                </c:pt>
                <c:pt idx="304">
                  <c:v>25.333333333333332</c:v>
                </c:pt>
                <c:pt idx="305">
                  <c:v>25.416666666666668</c:v>
                </c:pt>
                <c:pt idx="306">
                  <c:v>25.5</c:v>
                </c:pt>
                <c:pt idx="307">
                  <c:v>25.583333333333332</c:v>
                </c:pt>
                <c:pt idx="308">
                  <c:v>25.666666666666668</c:v>
                </c:pt>
                <c:pt idx="309">
                  <c:v>25.75</c:v>
                </c:pt>
                <c:pt idx="310">
                  <c:v>25.833333333333332</c:v>
                </c:pt>
                <c:pt idx="311">
                  <c:v>25.916666666666668</c:v>
                </c:pt>
                <c:pt idx="312">
                  <c:v>26</c:v>
                </c:pt>
                <c:pt idx="313">
                  <c:v>26.083333333333332</c:v>
                </c:pt>
                <c:pt idx="314">
                  <c:v>26.166666666666668</c:v>
                </c:pt>
                <c:pt idx="315">
                  <c:v>26.25</c:v>
                </c:pt>
                <c:pt idx="316">
                  <c:v>26.333333333333332</c:v>
                </c:pt>
                <c:pt idx="317">
                  <c:v>26.416666666666668</c:v>
                </c:pt>
                <c:pt idx="318">
                  <c:v>26.5</c:v>
                </c:pt>
                <c:pt idx="319">
                  <c:v>26.583333333333332</c:v>
                </c:pt>
                <c:pt idx="320">
                  <c:v>26.666666666666668</c:v>
                </c:pt>
                <c:pt idx="321">
                  <c:v>26.75</c:v>
                </c:pt>
                <c:pt idx="322">
                  <c:v>26.833333333333332</c:v>
                </c:pt>
                <c:pt idx="323">
                  <c:v>26.916666666666668</c:v>
                </c:pt>
                <c:pt idx="324">
                  <c:v>27</c:v>
                </c:pt>
                <c:pt idx="325">
                  <c:v>27.083333333333332</c:v>
                </c:pt>
                <c:pt idx="326">
                  <c:v>27.166666666666668</c:v>
                </c:pt>
                <c:pt idx="327">
                  <c:v>27.25</c:v>
                </c:pt>
                <c:pt idx="328">
                  <c:v>27.333333333333332</c:v>
                </c:pt>
                <c:pt idx="329">
                  <c:v>27.416666666666668</c:v>
                </c:pt>
                <c:pt idx="330">
                  <c:v>27.5</c:v>
                </c:pt>
                <c:pt idx="331">
                  <c:v>27.583333333333332</c:v>
                </c:pt>
                <c:pt idx="332">
                  <c:v>27.666666666666668</c:v>
                </c:pt>
                <c:pt idx="333">
                  <c:v>27.75</c:v>
                </c:pt>
                <c:pt idx="334">
                  <c:v>27.833333333333332</c:v>
                </c:pt>
                <c:pt idx="335">
                  <c:v>27.916666666666668</c:v>
                </c:pt>
                <c:pt idx="336">
                  <c:v>28</c:v>
                </c:pt>
                <c:pt idx="337">
                  <c:v>28.083333333333332</c:v>
                </c:pt>
                <c:pt idx="338">
                  <c:v>28.166666666666668</c:v>
                </c:pt>
                <c:pt idx="339">
                  <c:v>28.25</c:v>
                </c:pt>
                <c:pt idx="340">
                  <c:v>28.333333333333332</c:v>
                </c:pt>
                <c:pt idx="341">
                  <c:v>28.416666666666668</c:v>
                </c:pt>
                <c:pt idx="342">
                  <c:v>28.5</c:v>
                </c:pt>
                <c:pt idx="343">
                  <c:v>28.583333333333332</c:v>
                </c:pt>
                <c:pt idx="344">
                  <c:v>28.666666666666668</c:v>
                </c:pt>
                <c:pt idx="345">
                  <c:v>28.75</c:v>
                </c:pt>
                <c:pt idx="346">
                  <c:v>28.833333333333332</c:v>
                </c:pt>
                <c:pt idx="347">
                  <c:v>28.916666666666668</c:v>
                </c:pt>
                <c:pt idx="348">
                  <c:v>29</c:v>
                </c:pt>
                <c:pt idx="349">
                  <c:v>29.083333333333332</c:v>
                </c:pt>
                <c:pt idx="350">
                  <c:v>29.166666666666668</c:v>
                </c:pt>
                <c:pt idx="351">
                  <c:v>29.25</c:v>
                </c:pt>
                <c:pt idx="352">
                  <c:v>29.333333333333332</c:v>
                </c:pt>
                <c:pt idx="353">
                  <c:v>29.416666666666668</c:v>
                </c:pt>
                <c:pt idx="354">
                  <c:v>29.5</c:v>
                </c:pt>
                <c:pt idx="355">
                  <c:v>29.583333333333332</c:v>
                </c:pt>
                <c:pt idx="356">
                  <c:v>29.666666666666668</c:v>
                </c:pt>
                <c:pt idx="357">
                  <c:v>29.75</c:v>
                </c:pt>
                <c:pt idx="358">
                  <c:v>29.833333333333332</c:v>
                </c:pt>
                <c:pt idx="359">
                  <c:v>29.916666666666668</c:v>
                </c:pt>
                <c:pt idx="360">
                  <c:v>30</c:v>
                </c:pt>
                <c:pt idx="361">
                  <c:v>30.083333333333332</c:v>
                </c:pt>
                <c:pt idx="362">
                  <c:v>30.166666666666668</c:v>
                </c:pt>
                <c:pt idx="363">
                  <c:v>30.25</c:v>
                </c:pt>
                <c:pt idx="364">
                  <c:v>30.333333333333332</c:v>
                </c:pt>
                <c:pt idx="365">
                  <c:v>30.416666666666668</c:v>
                </c:pt>
                <c:pt idx="366">
                  <c:v>30.5</c:v>
                </c:pt>
                <c:pt idx="367">
                  <c:v>30.583333333333332</c:v>
                </c:pt>
                <c:pt idx="368">
                  <c:v>30.666666666666668</c:v>
                </c:pt>
                <c:pt idx="369">
                  <c:v>30.75</c:v>
                </c:pt>
                <c:pt idx="370">
                  <c:v>30.833333333333332</c:v>
                </c:pt>
                <c:pt idx="371">
                  <c:v>30.916666666666668</c:v>
                </c:pt>
                <c:pt idx="372">
                  <c:v>31</c:v>
                </c:pt>
                <c:pt idx="373">
                  <c:v>31.083333333333332</c:v>
                </c:pt>
                <c:pt idx="374">
                  <c:v>31.166666666666668</c:v>
                </c:pt>
                <c:pt idx="375">
                  <c:v>31.25</c:v>
                </c:pt>
                <c:pt idx="376">
                  <c:v>31.333333333333332</c:v>
                </c:pt>
                <c:pt idx="377">
                  <c:v>31.416666666666668</c:v>
                </c:pt>
                <c:pt idx="378">
                  <c:v>31.5</c:v>
                </c:pt>
                <c:pt idx="379">
                  <c:v>31.583333333333332</c:v>
                </c:pt>
                <c:pt idx="380">
                  <c:v>31.666666666666668</c:v>
                </c:pt>
                <c:pt idx="381">
                  <c:v>31.75</c:v>
                </c:pt>
                <c:pt idx="382">
                  <c:v>31.833333333333332</c:v>
                </c:pt>
                <c:pt idx="383">
                  <c:v>31.916666666666668</c:v>
                </c:pt>
                <c:pt idx="384">
                  <c:v>32</c:v>
                </c:pt>
                <c:pt idx="385">
                  <c:v>32.083333333333336</c:v>
                </c:pt>
                <c:pt idx="386">
                  <c:v>32.166666666666664</c:v>
                </c:pt>
                <c:pt idx="387">
                  <c:v>32.25</c:v>
                </c:pt>
                <c:pt idx="388">
                  <c:v>32.333333333333336</c:v>
                </c:pt>
                <c:pt idx="389">
                  <c:v>32.416666666666664</c:v>
                </c:pt>
                <c:pt idx="390">
                  <c:v>32.5</c:v>
                </c:pt>
                <c:pt idx="391">
                  <c:v>32.583333333333336</c:v>
                </c:pt>
                <c:pt idx="392">
                  <c:v>32.666666666666664</c:v>
                </c:pt>
                <c:pt idx="393">
                  <c:v>32.75</c:v>
                </c:pt>
                <c:pt idx="394">
                  <c:v>32.833333333333336</c:v>
                </c:pt>
                <c:pt idx="395">
                  <c:v>32.916666666666664</c:v>
                </c:pt>
                <c:pt idx="396">
                  <c:v>33</c:v>
                </c:pt>
                <c:pt idx="397">
                  <c:v>33.083333333333336</c:v>
                </c:pt>
                <c:pt idx="398">
                  <c:v>33.166666666666664</c:v>
                </c:pt>
                <c:pt idx="399">
                  <c:v>33.25</c:v>
                </c:pt>
                <c:pt idx="400">
                  <c:v>33.333333333333336</c:v>
                </c:pt>
                <c:pt idx="401">
                  <c:v>33.416666666666664</c:v>
                </c:pt>
                <c:pt idx="402">
                  <c:v>33.5</c:v>
                </c:pt>
                <c:pt idx="403">
                  <c:v>33.583333333333336</c:v>
                </c:pt>
                <c:pt idx="404">
                  <c:v>33.666666666666664</c:v>
                </c:pt>
                <c:pt idx="405">
                  <c:v>33.75</c:v>
                </c:pt>
                <c:pt idx="406">
                  <c:v>33.833333333333336</c:v>
                </c:pt>
                <c:pt idx="407">
                  <c:v>33.916666666666664</c:v>
                </c:pt>
                <c:pt idx="408">
                  <c:v>34</c:v>
                </c:pt>
                <c:pt idx="409">
                  <c:v>34.083333333333336</c:v>
                </c:pt>
                <c:pt idx="410">
                  <c:v>34.166666666666664</c:v>
                </c:pt>
                <c:pt idx="411">
                  <c:v>34.25</c:v>
                </c:pt>
                <c:pt idx="412">
                  <c:v>34.333333333333336</c:v>
                </c:pt>
                <c:pt idx="413">
                  <c:v>34.416666666666664</c:v>
                </c:pt>
                <c:pt idx="414">
                  <c:v>34.5</c:v>
                </c:pt>
                <c:pt idx="415">
                  <c:v>34.583333333333336</c:v>
                </c:pt>
                <c:pt idx="416">
                  <c:v>34.666666666666664</c:v>
                </c:pt>
                <c:pt idx="417">
                  <c:v>34.75</c:v>
                </c:pt>
                <c:pt idx="418">
                  <c:v>34.833333333333336</c:v>
                </c:pt>
                <c:pt idx="419">
                  <c:v>34.916666666666664</c:v>
                </c:pt>
                <c:pt idx="420">
                  <c:v>35</c:v>
                </c:pt>
                <c:pt idx="421">
                  <c:v>35.083333333333336</c:v>
                </c:pt>
                <c:pt idx="422">
                  <c:v>35.166666666666664</c:v>
                </c:pt>
                <c:pt idx="423">
                  <c:v>35.25</c:v>
                </c:pt>
                <c:pt idx="424">
                  <c:v>35.333333333333336</c:v>
                </c:pt>
                <c:pt idx="425">
                  <c:v>35.416666666666664</c:v>
                </c:pt>
                <c:pt idx="426">
                  <c:v>35.5</c:v>
                </c:pt>
                <c:pt idx="427">
                  <c:v>35.583333333333336</c:v>
                </c:pt>
                <c:pt idx="428">
                  <c:v>35.666666666666664</c:v>
                </c:pt>
                <c:pt idx="429">
                  <c:v>35.75</c:v>
                </c:pt>
                <c:pt idx="430">
                  <c:v>35.833333333333336</c:v>
                </c:pt>
                <c:pt idx="431">
                  <c:v>35.916666666666664</c:v>
                </c:pt>
                <c:pt idx="432">
                  <c:v>36</c:v>
                </c:pt>
                <c:pt idx="433">
                  <c:v>36.083333333333336</c:v>
                </c:pt>
                <c:pt idx="434">
                  <c:v>36.166666666666664</c:v>
                </c:pt>
                <c:pt idx="435">
                  <c:v>36.25</c:v>
                </c:pt>
                <c:pt idx="436">
                  <c:v>36.333333333333336</c:v>
                </c:pt>
                <c:pt idx="437">
                  <c:v>36.416666666666664</c:v>
                </c:pt>
                <c:pt idx="438">
                  <c:v>36.5</c:v>
                </c:pt>
                <c:pt idx="439">
                  <c:v>36.583333333333336</c:v>
                </c:pt>
                <c:pt idx="440">
                  <c:v>36.666666666666664</c:v>
                </c:pt>
                <c:pt idx="441">
                  <c:v>36.75</c:v>
                </c:pt>
                <c:pt idx="442">
                  <c:v>36.833333333333336</c:v>
                </c:pt>
                <c:pt idx="443">
                  <c:v>36.916666666666664</c:v>
                </c:pt>
                <c:pt idx="444">
                  <c:v>37</c:v>
                </c:pt>
                <c:pt idx="445">
                  <c:v>37.083333333333336</c:v>
                </c:pt>
                <c:pt idx="446">
                  <c:v>37.166666666666664</c:v>
                </c:pt>
                <c:pt idx="447">
                  <c:v>37.25</c:v>
                </c:pt>
                <c:pt idx="448">
                  <c:v>37.333333333333336</c:v>
                </c:pt>
                <c:pt idx="449">
                  <c:v>37.416666666666664</c:v>
                </c:pt>
                <c:pt idx="450">
                  <c:v>37.5</c:v>
                </c:pt>
                <c:pt idx="451">
                  <c:v>37.583333333333336</c:v>
                </c:pt>
                <c:pt idx="452">
                  <c:v>37.666666666666664</c:v>
                </c:pt>
                <c:pt idx="453">
                  <c:v>37.75</c:v>
                </c:pt>
                <c:pt idx="454">
                  <c:v>37.833333333333336</c:v>
                </c:pt>
                <c:pt idx="455">
                  <c:v>37.916666666666664</c:v>
                </c:pt>
                <c:pt idx="456">
                  <c:v>38</c:v>
                </c:pt>
                <c:pt idx="457">
                  <c:v>38.083333333333336</c:v>
                </c:pt>
                <c:pt idx="458">
                  <c:v>38.166666666666664</c:v>
                </c:pt>
                <c:pt idx="459">
                  <c:v>38.25</c:v>
                </c:pt>
                <c:pt idx="460">
                  <c:v>38.333333333333336</c:v>
                </c:pt>
                <c:pt idx="461">
                  <c:v>38.416666666666664</c:v>
                </c:pt>
                <c:pt idx="462">
                  <c:v>38.5</c:v>
                </c:pt>
                <c:pt idx="463">
                  <c:v>38.583333333333336</c:v>
                </c:pt>
                <c:pt idx="464">
                  <c:v>38.666666666666664</c:v>
                </c:pt>
                <c:pt idx="465">
                  <c:v>38.75</c:v>
                </c:pt>
                <c:pt idx="466">
                  <c:v>38.833333333333336</c:v>
                </c:pt>
                <c:pt idx="467">
                  <c:v>38.916666666666664</c:v>
                </c:pt>
                <c:pt idx="468">
                  <c:v>39</c:v>
                </c:pt>
                <c:pt idx="469">
                  <c:v>39.083333333333336</c:v>
                </c:pt>
                <c:pt idx="470">
                  <c:v>39.166666666666664</c:v>
                </c:pt>
                <c:pt idx="471">
                  <c:v>39.25</c:v>
                </c:pt>
                <c:pt idx="472">
                  <c:v>39.333333333333336</c:v>
                </c:pt>
                <c:pt idx="473">
                  <c:v>39.416666666666664</c:v>
                </c:pt>
                <c:pt idx="474">
                  <c:v>39.5</c:v>
                </c:pt>
                <c:pt idx="475">
                  <c:v>39.583333333333336</c:v>
                </c:pt>
                <c:pt idx="476">
                  <c:v>39.666666666666664</c:v>
                </c:pt>
                <c:pt idx="477">
                  <c:v>39.75</c:v>
                </c:pt>
                <c:pt idx="478">
                  <c:v>39.833333333333336</c:v>
                </c:pt>
                <c:pt idx="479">
                  <c:v>39.916666666666664</c:v>
                </c:pt>
                <c:pt idx="480">
                  <c:v>40</c:v>
                </c:pt>
                <c:pt idx="481">
                  <c:v>40.083333333333336</c:v>
                </c:pt>
                <c:pt idx="482">
                  <c:v>40.166666666666664</c:v>
                </c:pt>
                <c:pt idx="483">
                  <c:v>40.25</c:v>
                </c:pt>
                <c:pt idx="484">
                  <c:v>40.333333333333336</c:v>
                </c:pt>
                <c:pt idx="485">
                  <c:v>40.416666666666664</c:v>
                </c:pt>
                <c:pt idx="486">
                  <c:v>40.5</c:v>
                </c:pt>
                <c:pt idx="487">
                  <c:v>40.583333333333336</c:v>
                </c:pt>
                <c:pt idx="488">
                  <c:v>40.666666666666664</c:v>
                </c:pt>
                <c:pt idx="489">
                  <c:v>40.75</c:v>
                </c:pt>
                <c:pt idx="490">
                  <c:v>40.833333333333336</c:v>
                </c:pt>
                <c:pt idx="491">
                  <c:v>40.916666666666664</c:v>
                </c:pt>
                <c:pt idx="492">
                  <c:v>41</c:v>
                </c:pt>
                <c:pt idx="493">
                  <c:v>41.083333333333336</c:v>
                </c:pt>
                <c:pt idx="494">
                  <c:v>41.166666666666664</c:v>
                </c:pt>
                <c:pt idx="495">
                  <c:v>41.25</c:v>
                </c:pt>
                <c:pt idx="496">
                  <c:v>41.333333333333336</c:v>
                </c:pt>
                <c:pt idx="497">
                  <c:v>41.416666666666664</c:v>
                </c:pt>
                <c:pt idx="498">
                  <c:v>41.5</c:v>
                </c:pt>
                <c:pt idx="499">
                  <c:v>41.583333333333336</c:v>
                </c:pt>
                <c:pt idx="500">
                  <c:v>41.666666666666664</c:v>
                </c:pt>
                <c:pt idx="501">
                  <c:v>41.75</c:v>
                </c:pt>
                <c:pt idx="502">
                  <c:v>41.833333333333336</c:v>
                </c:pt>
                <c:pt idx="503">
                  <c:v>41.916666666666664</c:v>
                </c:pt>
                <c:pt idx="504">
                  <c:v>42</c:v>
                </c:pt>
                <c:pt idx="505">
                  <c:v>42.083333333333336</c:v>
                </c:pt>
                <c:pt idx="506">
                  <c:v>42.166666666666664</c:v>
                </c:pt>
                <c:pt idx="507">
                  <c:v>42.25</c:v>
                </c:pt>
                <c:pt idx="508">
                  <c:v>42.333333333333336</c:v>
                </c:pt>
                <c:pt idx="509">
                  <c:v>42.416666666666664</c:v>
                </c:pt>
                <c:pt idx="510">
                  <c:v>42.5</c:v>
                </c:pt>
                <c:pt idx="511">
                  <c:v>42.583333333333336</c:v>
                </c:pt>
                <c:pt idx="512">
                  <c:v>42.666666666666664</c:v>
                </c:pt>
                <c:pt idx="513">
                  <c:v>42.75</c:v>
                </c:pt>
                <c:pt idx="514">
                  <c:v>42.833333333333336</c:v>
                </c:pt>
                <c:pt idx="515">
                  <c:v>42.916666666666664</c:v>
                </c:pt>
                <c:pt idx="516">
                  <c:v>43</c:v>
                </c:pt>
                <c:pt idx="517">
                  <c:v>43.083333333333336</c:v>
                </c:pt>
                <c:pt idx="518">
                  <c:v>43.166666666666664</c:v>
                </c:pt>
                <c:pt idx="519">
                  <c:v>43.25</c:v>
                </c:pt>
                <c:pt idx="520">
                  <c:v>43.333333333333336</c:v>
                </c:pt>
                <c:pt idx="521">
                  <c:v>43.416666666666664</c:v>
                </c:pt>
                <c:pt idx="522">
                  <c:v>43.5</c:v>
                </c:pt>
                <c:pt idx="523">
                  <c:v>43.583333333333336</c:v>
                </c:pt>
                <c:pt idx="524">
                  <c:v>43.666666666666664</c:v>
                </c:pt>
                <c:pt idx="525">
                  <c:v>43.75</c:v>
                </c:pt>
                <c:pt idx="526">
                  <c:v>43.833333333333336</c:v>
                </c:pt>
                <c:pt idx="527">
                  <c:v>43.916666666666664</c:v>
                </c:pt>
                <c:pt idx="528">
                  <c:v>44</c:v>
                </c:pt>
                <c:pt idx="529">
                  <c:v>44.083333333333336</c:v>
                </c:pt>
                <c:pt idx="530">
                  <c:v>44.166666666666664</c:v>
                </c:pt>
                <c:pt idx="531">
                  <c:v>44.25</c:v>
                </c:pt>
                <c:pt idx="532">
                  <c:v>44.333333333333336</c:v>
                </c:pt>
                <c:pt idx="533">
                  <c:v>44.416666666666664</c:v>
                </c:pt>
                <c:pt idx="534">
                  <c:v>44.5</c:v>
                </c:pt>
                <c:pt idx="535">
                  <c:v>44.583333333333336</c:v>
                </c:pt>
                <c:pt idx="536">
                  <c:v>44.666666666666664</c:v>
                </c:pt>
                <c:pt idx="537">
                  <c:v>44.75</c:v>
                </c:pt>
                <c:pt idx="538">
                  <c:v>44.833333333333336</c:v>
                </c:pt>
                <c:pt idx="539">
                  <c:v>44.916666666666664</c:v>
                </c:pt>
                <c:pt idx="540">
                  <c:v>45</c:v>
                </c:pt>
                <c:pt idx="541">
                  <c:v>45.083333333333336</c:v>
                </c:pt>
                <c:pt idx="542">
                  <c:v>45.166666666666664</c:v>
                </c:pt>
                <c:pt idx="543">
                  <c:v>45.25</c:v>
                </c:pt>
                <c:pt idx="544">
                  <c:v>45.333333333333336</c:v>
                </c:pt>
                <c:pt idx="545">
                  <c:v>45.416666666666664</c:v>
                </c:pt>
                <c:pt idx="546">
                  <c:v>45.5</c:v>
                </c:pt>
                <c:pt idx="547">
                  <c:v>45.583333333333336</c:v>
                </c:pt>
                <c:pt idx="548">
                  <c:v>45.666666666666664</c:v>
                </c:pt>
                <c:pt idx="549">
                  <c:v>45.75</c:v>
                </c:pt>
                <c:pt idx="550">
                  <c:v>45.833333333333336</c:v>
                </c:pt>
                <c:pt idx="551">
                  <c:v>45.916666666666664</c:v>
                </c:pt>
                <c:pt idx="552">
                  <c:v>46</c:v>
                </c:pt>
                <c:pt idx="553">
                  <c:v>46.083333333333336</c:v>
                </c:pt>
                <c:pt idx="554">
                  <c:v>46.166666666666664</c:v>
                </c:pt>
                <c:pt idx="555">
                  <c:v>46.25</c:v>
                </c:pt>
                <c:pt idx="556">
                  <c:v>46.333333333333336</c:v>
                </c:pt>
                <c:pt idx="557">
                  <c:v>46.416666666666664</c:v>
                </c:pt>
                <c:pt idx="558">
                  <c:v>46.5</c:v>
                </c:pt>
                <c:pt idx="559">
                  <c:v>46.583333333333336</c:v>
                </c:pt>
                <c:pt idx="560">
                  <c:v>46.666666666666664</c:v>
                </c:pt>
                <c:pt idx="561">
                  <c:v>46.75</c:v>
                </c:pt>
                <c:pt idx="562">
                  <c:v>46.833333333333336</c:v>
                </c:pt>
                <c:pt idx="563">
                  <c:v>46.916666666666664</c:v>
                </c:pt>
                <c:pt idx="564">
                  <c:v>47</c:v>
                </c:pt>
                <c:pt idx="565">
                  <c:v>47.083333333333336</c:v>
                </c:pt>
                <c:pt idx="566">
                  <c:v>47.166666666666664</c:v>
                </c:pt>
                <c:pt idx="567">
                  <c:v>47.25</c:v>
                </c:pt>
                <c:pt idx="568">
                  <c:v>47.333333333333336</c:v>
                </c:pt>
                <c:pt idx="569">
                  <c:v>47.416666666666664</c:v>
                </c:pt>
                <c:pt idx="570">
                  <c:v>47.5</c:v>
                </c:pt>
                <c:pt idx="571">
                  <c:v>47.583333333333336</c:v>
                </c:pt>
                <c:pt idx="572">
                  <c:v>47.666666666666664</c:v>
                </c:pt>
                <c:pt idx="573">
                  <c:v>47.75</c:v>
                </c:pt>
                <c:pt idx="574">
                  <c:v>47.833333333333336</c:v>
                </c:pt>
                <c:pt idx="575">
                  <c:v>47.916666666666664</c:v>
                </c:pt>
                <c:pt idx="576">
                  <c:v>48</c:v>
                </c:pt>
                <c:pt idx="577">
                  <c:v>48.083333333333336</c:v>
                </c:pt>
                <c:pt idx="578">
                  <c:v>48.166666666666664</c:v>
                </c:pt>
              </c:numCache>
            </c:numRef>
          </c:cat>
          <c:val>
            <c:numRef>
              <c:f>Rainfallfig!$D$2:$D$605</c:f>
              <c:numCache>
                <c:formatCode>General</c:formatCode>
                <c:ptCount val="604"/>
                <c:pt idx="0">
                  <c:v>37.257468500000002</c:v>
                </c:pt>
                <c:pt idx="1">
                  <c:v>45.445648550000001</c:v>
                </c:pt>
                <c:pt idx="2">
                  <c:v>45.445648550000001</c:v>
                </c:pt>
                <c:pt idx="3">
                  <c:v>45.445648550000001</c:v>
                </c:pt>
                <c:pt idx="4">
                  <c:v>46.64867366</c:v>
                </c:pt>
                <c:pt idx="5">
                  <c:v>46.64867366</c:v>
                </c:pt>
                <c:pt idx="6">
                  <c:v>46.64867366</c:v>
                </c:pt>
                <c:pt idx="7">
                  <c:v>39.946381359999997</c:v>
                </c:pt>
                <c:pt idx="8">
                  <c:v>39.946381359999997</c:v>
                </c:pt>
                <c:pt idx="9">
                  <c:v>39.946381359999997</c:v>
                </c:pt>
                <c:pt idx="10">
                  <c:v>34.361612049999998</c:v>
                </c:pt>
                <c:pt idx="11">
                  <c:v>34.361612049999998</c:v>
                </c:pt>
                <c:pt idx="12">
                  <c:v>34.361612049999998</c:v>
                </c:pt>
                <c:pt idx="13">
                  <c:v>49.016140720000003</c:v>
                </c:pt>
                <c:pt idx="14">
                  <c:v>49.016140720000003</c:v>
                </c:pt>
                <c:pt idx="15">
                  <c:v>49.016140720000003</c:v>
                </c:pt>
                <c:pt idx="16">
                  <c:v>39.070043099999999</c:v>
                </c:pt>
                <c:pt idx="17">
                  <c:v>39.070043099999999</c:v>
                </c:pt>
                <c:pt idx="18">
                  <c:v>39.070043099999999</c:v>
                </c:pt>
                <c:pt idx="19">
                  <c:v>52.75215858</c:v>
                </c:pt>
                <c:pt idx="20">
                  <c:v>52.75215858</c:v>
                </c:pt>
                <c:pt idx="21">
                  <c:v>52.75215858</c:v>
                </c:pt>
                <c:pt idx="22">
                  <c:v>29.230239999999998</c:v>
                </c:pt>
                <c:pt idx="23">
                  <c:v>29.230239999999998</c:v>
                </c:pt>
                <c:pt idx="24">
                  <c:v>29.230239999999998</c:v>
                </c:pt>
                <c:pt idx="25">
                  <c:v>44.220343839999998</c:v>
                </c:pt>
                <c:pt idx="26">
                  <c:v>44.220343839999998</c:v>
                </c:pt>
                <c:pt idx="27">
                  <c:v>44.220343839999998</c:v>
                </c:pt>
                <c:pt idx="28">
                  <c:v>50.504599800000001</c:v>
                </c:pt>
                <c:pt idx="29">
                  <c:v>50.504599800000001</c:v>
                </c:pt>
                <c:pt idx="30">
                  <c:v>50.504599800000001</c:v>
                </c:pt>
                <c:pt idx="31">
                  <c:v>35.362900760000002</c:v>
                </c:pt>
                <c:pt idx="32">
                  <c:v>35.362900760000002</c:v>
                </c:pt>
                <c:pt idx="33">
                  <c:v>35.362900760000002</c:v>
                </c:pt>
                <c:pt idx="34">
                  <c:v>40.768246920000003</c:v>
                </c:pt>
                <c:pt idx="35">
                  <c:v>40.768246920000003</c:v>
                </c:pt>
                <c:pt idx="36">
                  <c:v>40.768246920000003</c:v>
                </c:pt>
                <c:pt idx="37">
                  <c:v>36.780030629999999</c:v>
                </c:pt>
                <c:pt idx="38">
                  <c:v>36.780030629999999</c:v>
                </c:pt>
                <c:pt idx="39">
                  <c:v>36.780030629999999</c:v>
                </c:pt>
                <c:pt idx="40">
                  <c:v>41.44093221</c:v>
                </c:pt>
                <c:pt idx="41">
                  <c:v>41.44093221</c:v>
                </c:pt>
                <c:pt idx="42">
                  <c:v>41.44093221</c:v>
                </c:pt>
                <c:pt idx="43">
                  <c:v>44.436954309999997</c:v>
                </c:pt>
                <c:pt idx="44">
                  <c:v>44.436954309999997</c:v>
                </c:pt>
                <c:pt idx="45">
                  <c:v>44.436954309999997</c:v>
                </c:pt>
                <c:pt idx="46">
                  <c:v>49.300272139999997</c:v>
                </c:pt>
                <c:pt idx="47">
                  <c:v>49.300272139999997</c:v>
                </c:pt>
                <c:pt idx="48">
                  <c:v>49.300272139999997</c:v>
                </c:pt>
                <c:pt idx="49">
                  <c:v>33.494922580000001</c:v>
                </c:pt>
                <c:pt idx="50">
                  <c:v>33.494922580000001</c:v>
                </c:pt>
                <c:pt idx="51">
                  <c:v>33.494922580000001</c:v>
                </c:pt>
                <c:pt idx="52">
                  <c:v>49.541186410000002</c:v>
                </c:pt>
                <c:pt idx="53">
                  <c:v>49.541186410000002</c:v>
                </c:pt>
                <c:pt idx="54">
                  <c:v>49.541186410000002</c:v>
                </c:pt>
                <c:pt idx="55">
                  <c:v>40.502693180000001</c:v>
                </c:pt>
                <c:pt idx="56">
                  <c:v>40.502693180000001</c:v>
                </c:pt>
                <c:pt idx="57">
                  <c:v>40.502693180000001</c:v>
                </c:pt>
                <c:pt idx="58">
                  <c:v>39.062619900000001</c:v>
                </c:pt>
                <c:pt idx="59">
                  <c:v>39.062619900000001</c:v>
                </c:pt>
                <c:pt idx="60">
                  <c:v>39.062619900000001</c:v>
                </c:pt>
                <c:pt idx="61">
                  <c:v>38.602677139999997</c:v>
                </c:pt>
                <c:pt idx="62">
                  <c:v>38.602677139999997</c:v>
                </c:pt>
                <c:pt idx="63">
                  <c:v>38.602677139999997</c:v>
                </c:pt>
                <c:pt idx="64">
                  <c:v>35.2117638</c:v>
                </c:pt>
                <c:pt idx="65">
                  <c:v>35.2117638</c:v>
                </c:pt>
                <c:pt idx="66">
                  <c:v>35.2117638</c:v>
                </c:pt>
                <c:pt idx="67">
                  <c:v>58.552736369999998</c:v>
                </c:pt>
                <c:pt idx="68">
                  <c:v>58.552736369999998</c:v>
                </c:pt>
                <c:pt idx="69">
                  <c:v>58.552736369999998</c:v>
                </c:pt>
                <c:pt idx="70">
                  <c:v>56.73828932</c:v>
                </c:pt>
                <c:pt idx="71">
                  <c:v>56.73828932</c:v>
                </c:pt>
                <c:pt idx="72">
                  <c:v>56.73828932</c:v>
                </c:pt>
                <c:pt idx="73">
                  <c:v>52.211373870000003</c:v>
                </c:pt>
                <c:pt idx="74">
                  <c:v>52.211373870000003</c:v>
                </c:pt>
                <c:pt idx="75">
                  <c:v>52.211373870000003</c:v>
                </c:pt>
                <c:pt idx="76">
                  <c:v>48.412002610000002</c:v>
                </c:pt>
                <c:pt idx="77">
                  <c:v>48.412002610000002</c:v>
                </c:pt>
                <c:pt idx="78">
                  <c:v>48.412002610000002</c:v>
                </c:pt>
                <c:pt idx="79">
                  <c:v>32.186031270000001</c:v>
                </c:pt>
                <c:pt idx="80">
                  <c:v>32.186031270000001</c:v>
                </c:pt>
                <c:pt idx="81">
                  <c:v>32.186031270000001</c:v>
                </c:pt>
                <c:pt idx="82">
                  <c:v>36.36708943</c:v>
                </c:pt>
                <c:pt idx="83">
                  <c:v>36.36708943</c:v>
                </c:pt>
                <c:pt idx="84">
                  <c:v>36.36708943</c:v>
                </c:pt>
                <c:pt idx="85">
                  <c:v>30.999450469999999</c:v>
                </c:pt>
                <c:pt idx="86">
                  <c:v>30.999450469999999</c:v>
                </c:pt>
                <c:pt idx="87">
                  <c:v>30.999450469999999</c:v>
                </c:pt>
                <c:pt idx="88">
                  <c:v>25.542264889999998</c:v>
                </c:pt>
                <c:pt idx="89">
                  <c:v>25.542264889999998</c:v>
                </c:pt>
                <c:pt idx="90">
                  <c:v>25.542264889999998</c:v>
                </c:pt>
                <c:pt idx="91">
                  <c:v>32.922975710000003</c:v>
                </c:pt>
                <c:pt idx="92">
                  <c:v>32.922975710000003</c:v>
                </c:pt>
                <c:pt idx="93">
                  <c:v>32.922975710000003</c:v>
                </c:pt>
                <c:pt idx="94">
                  <c:v>41.848384439999997</c:v>
                </c:pt>
                <c:pt idx="95">
                  <c:v>41.848384439999997</c:v>
                </c:pt>
                <c:pt idx="96">
                  <c:v>41.848384439999997</c:v>
                </c:pt>
                <c:pt idx="97">
                  <c:v>39.438150630000003</c:v>
                </c:pt>
                <c:pt idx="98">
                  <c:v>39.438150630000003</c:v>
                </c:pt>
                <c:pt idx="99">
                  <c:v>39.438150630000003</c:v>
                </c:pt>
                <c:pt idx="100">
                  <c:v>37.139023639999998</c:v>
                </c:pt>
                <c:pt idx="101">
                  <c:v>37.139023639999998</c:v>
                </c:pt>
                <c:pt idx="102">
                  <c:v>37.139023639999998</c:v>
                </c:pt>
                <c:pt idx="103">
                  <c:v>34.391528039999997</c:v>
                </c:pt>
                <c:pt idx="104">
                  <c:v>34.391528039999997</c:v>
                </c:pt>
                <c:pt idx="105">
                  <c:v>34.391528039999997</c:v>
                </c:pt>
                <c:pt idx="106">
                  <c:v>30.721438620000001</c:v>
                </c:pt>
                <c:pt idx="107">
                  <c:v>30.721438620000001</c:v>
                </c:pt>
                <c:pt idx="108">
                  <c:v>30.721438620000001</c:v>
                </c:pt>
                <c:pt idx="109">
                  <c:v>35.907987409999997</c:v>
                </c:pt>
                <c:pt idx="110">
                  <c:v>35.907987409999997</c:v>
                </c:pt>
                <c:pt idx="111">
                  <c:v>35.907987409999997</c:v>
                </c:pt>
                <c:pt idx="112">
                  <c:v>42.385262570000002</c:v>
                </c:pt>
                <c:pt idx="113">
                  <c:v>42.385262570000002</c:v>
                </c:pt>
                <c:pt idx="114">
                  <c:v>42.385262570000002</c:v>
                </c:pt>
                <c:pt idx="115">
                  <c:v>42.583327449999999</c:v>
                </c:pt>
                <c:pt idx="116">
                  <c:v>42.583327449999999</c:v>
                </c:pt>
                <c:pt idx="117">
                  <c:v>42.583327449999999</c:v>
                </c:pt>
                <c:pt idx="118">
                  <c:v>38.356008780000003</c:v>
                </c:pt>
                <c:pt idx="119">
                  <c:v>38.356008780000003</c:v>
                </c:pt>
                <c:pt idx="120">
                  <c:v>38.356008780000003</c:v>
                </c:pt>
                <c:pt idx="121">
                  <c:v>43.09702652</c:v>
                </c:pt>
                <c:pt idx="122">
                  <c:v>43.09702652</c:v>
                </c:pt>
                <c:pt idx="123">
                  <c:v>43.09702652</c:v>
                </c:pt>
                <c:pt idx="124">
                  <c:v>41.446148569999998</c:v>
                </c:pt>
                <c:pt idx="125">
                  <c:v>41.446148569999998</c:v>
                </c:pt>
                <c:pt idx="126">
                  <c:v>41.446148569999998</c:v>
                </c:pt>
                <c:pt idx="127">
                  <c:v>28.881732280000001</c:v>
                </c:pt>
                <c:pt idx="128">
                  <c:v>28.881732280000001</c:v>
                </c:pt>
                <c:pt idx="129">
                  <c:v>28.881732280000001</c:v>
                </c:pt>
                <c:pt idx="130">
                  <c:v>39.489823219999998</c:v>
                </c:pt>
                <c:pt idx="131">
                  <c:v>39.489823219999998</c:v>
                </c:pt>
                <c:pt idx="132">
                  <c:v>39.489823219999998</c:v>
                </c:pt>
                <c:pt idx="133">
                  <c:v>36.35098721</c:v>
                </c:pt>
                <c:pt idx="134">
                  <c:v>36.35098721</c:v>
                </c:pt>
                <c:pt idx="135">
                  <c:v>36.35098721</c:v>
                </c:pt>
                <c:pt idx="136">
                  <c:v>30.25564992</c:v>
                </c:pt>
                <c:pt idx="137">
                  <c:v>30.25564992</c:v>
                </c:pt>
                <c:pt idx="138">
                  <c:v>30.25564992</c:v>
                </c:pt>
                <c:pt idx="139">
                  <c:v>32.682707929999999</c:v>
                </c:pt>
                <c:pt idx="140">
                  <c:v>32.682707929999999</c:v>
                </c:pt>
                <c:pt idx="141">
                  <c:v>32.682707929999999</c:v>
                </c:pt>
                <c:pt idx="142">
                  <c:v>35.01141338</c:v>
                </c:pt>
                <c:pt idx="143">
                  <c:v>35.01141338</c:v>
                </c:pt>
                <c:pt idx="144">
                  <c:v>35.01141338</c:v>
                </c:pt>
                <c:pt idx="145">
                  <c:v>50.05195028</c:v>
                </c:pt>
                <c:pt idx="146">
                  <c:v>50.05195028</c:v>
                </c:pt>
                <c:pt idx="147">
                  <c:v>50.05195028</c:v>
                </c:pt>
                <c:pt idx="148">
                  <c:v>43.944568359999998</c:v>
                </c:pt>
                <c:pt idx="149">
                  <c:v>43.944568359999998</c:v>
                </c:pt>
                <c:pt idx="150">
                  <c:v>43.944568359999998</c:v>
                </c:pt>
                <c:pt idx="151">
                  <c:v>53.189156930000003</c:v>
                </c:pt>
                <c:pt idx="152">
                  <c:v>53.189156930000003</c:v>
                </c:pt>
                <c:pt idx="153">
                  <c:v>53.189156930000003</c:v>
                </c:pt>
                <c:pt idx="154">
                  <c:v>40.464529990000003</c:v>
                </c:pt>
                <c:pt idx="155">
                  <c:v>40.464529990000003</c:v>
                </c:pt>
                <c:pt idx="156">
                  <c:v>40.464529990000003</c:v>
                </c:pt>
                <c:pt idx="157">
                  <c:v>33.287983599999997</c:v>
                </c:pt>
                <c:pt idx="158">
                  <c:v>33.287983599999997</c:v>
                </c:pt>
                <c:pt idx="159">
                  <c:v>33.287983599999997</c:v>
                </c:pt>
                <c:pt idx="160">
                  <c:v>51.852000459999999</c:v>
                </c:pt>
                <c:pt idx="161">
                  <c:v>51.852000459999999</c:v>
                </c:pt>
                <c:pt idx="162">
                  <c:v>51.852000459999999</c:v>
                </c:pt>
                <c:pt idx="163">
                  <c:v>44.53284601</c:v>
                </c:pt>
                <c:pt idx="164">
                  <c:v>44.53284601</c:v>
                </c:pt>
                <c:pt idx="165">
                  <c:v>44.53284601</c:v>
                </c:pt>
                <c:pt idx="166">
                  <c:v>69.724289839999997</c:v>
                </c:pt>
                <c:pt idx="167">
                  <c:v>69.724289839999997</c:v>
                </c:pt>
                <c:pt idx="168">
                  <c:v>69.724289839999997</c:v>
                </c:pt>
                <c:pt idx="169">
                  <c:v>70.370576650000004</c:v>
                </c:pt>
                <c:pt idx="170">
                  <c:v>70.370576650000004</c:v>
                </c:pt>
                <c:pt idx="171">
                  <c:v>70.370576650000004</c:v>
                </c:pt>
                <c:pt idx="172">
                  <c:v>52.7878185</c:v>
                </c:pt>
                <c:pt idx="173">
                  <c:v>52.7878185</c:v>
                </c:pt>
                <c:pt idx="174">
                  <c:v>52.7878185</c:v>
                </c:pt>
                <c:pt idx="175">
                  <c:v>40.099708870000001</c:v>
                </c:pt>
                <c:pt idx="176">
                  <c:v>40.099708870000001</c:v>
                </c:pt>
                <c:pt idx="177">
                  <c:v>40.099708870000001</c:v>
                </c:pt>
                <c:pt idx="178">
                  <c:v>67.198528530000004</c:v>
                </c:pt>
                <c:pt idx="179">
                  <c:v>67.198528530000004</c:v>
                </c:pt>
                <c:pt idx="180">
                  <c:v>67.198528530000004</c:v>
                </c:pt>
                <c:pt idx="181">
                  <c:v>75.497001519999998</c:v>
                </c:pt>
                <c:pt idx="182">
                  <c:v>75.497001519999998</c:v>
                </c:pt>
                <c:pt idx="183">
                  <c:v>75.497001519999998</c:v>
                </c:pt>
                <c:pt idx="184">
                  <c:v>82.117908040000003</c:v>
                </c:pt>
                <c:pt idx="185">
                  <c:v>82.117908040000003</c:v>
                </c:pt>
                <c:pt idx="186">
                  <c:v>82.117908040000003</c:v>
                </c:pt>
                <c:pt idx="187">
                  <c:v>44.522716729999999</c:v>
                </c:pt>
                <c:pt idx="188">
                  <c:v>44.522716729999999</c:v>
                </c:pt>
                <c:pt idx="189">
                  <c:v>44.522716729999999</c:v>
                </c:pt>
                <c:pt idx="190">
                  <c:v>62.33556866</c:v>
                </c:pt>
                <c:pt idx="191">
                  <c:v>62.33556866</c:v>
                </c:pt>
                <c:pt idx="192">
                  <c:v>62.33556866</c:v>
                </c:pt>
                <c:pt idx="193">
                  <c:v>69.380417629999997</c:v>
                </c:pt>
                <c:pt idx="194">
                  <c:v>69.380417629999997</c:v>
                </c:pt>
                <c:pt idx="195">
                  <c:v>69.380417629999997</c:v>
                </c:pt>
                <c:pt idx="196">
                  <c:v>75.272876220000001</c:v>
                </c:pt>
                <c:pt idx="197">
                  <c:v>75.272876220000001</c:v>
                </c:pt>
                <c:pt idx="198">
                  <c:v>75.272876220000001</c:v>
                </c:pt>
                <c:pt idx="199">
                  <c:v>77.787309350000001</c:v>
                </c:pt>
                <c:pt idx="200">
                  <c:v>77.787309350000001</c:v>
                </c:pt>
                <c:pt idx="201">
                  <c:v>77.787309350000001</c:v>
                </c:pt>
                <c:pt idx="202">
                  <c:v>75.051165049999994</c:v>
                </c:pt>
                <c:pt idx="203">
                  <c:v>75.051165049999994</c:v>
                </c:pt>
                <c:pt idx="204">
                  <c:v>75.051165049999994</c:v>
                </c:pt>
                <c:pt idx="205">
                  <c:v>78.117182290000002</c:v>
                </c:pt>
                <c:pt idx="206">
                  <c:v>78.117182290000002</c:v>
                </c:pt>
                <c:pt idx="207">
                  <c:v>78.117182290000002</c:v>
                </c:pt>
                <c:pt idx="208">
                  <c:v>61.19403904</c:v>
                </c:pt>
                <c:pt idx="209">
                  <c:v>61.19403904</c:v>
                </c:pt>
                <c:pt idx="210">
                  <c:v>61.19403904</c:v>
                </c:pt>
                <c:pt idx="211">
                  <c:v>68.806090609999998</c:v>
                </c:pt>
                <c:pt idx="212">
                  <c:v>68.806090609999998</c:v>
                </c:pt>
                <c:pt idx="213">
                  <c:v>68.806090609999998</c:v>
                </c:pt>
                <c:pt idx="214">
                  <c:v>47.11348924</c:v>
                </c:pt>
                <c:pt idx="215">
                  <c:v>47.11348924</c:v>
                </c:pt>
                <c:pt idx="216">
                  <c:v>47.11348924</c:v>
                </c:pt>
                <c:pt idx="217">
                  <c:v>43.045568019999997</c:v>
                </c:pt>
                <c:pt idx="218">
                  <c:v>43.045568019999997</c:v>
                </c:pt>
                <c:pt idx="219">
                  <c:v>43.045568019999997</c:v>
                </c:pt>
                <c:pt idx="220">
                  <c:v>77.292006900000004</c:v>
                </c:pt>
                <c:pt idx="221">
                  <c:v>77.292006900000004</c:v>
                </c:pt>
                <c:pt idx="222">
                  <c:v>77.292006900000004</c:v>
                </c:pt>
                <c:pt idx="223">
                  <c:v>47.832128930000003</c:v>
                </c:pt>
                <c:pt idx="224">
                  <c:v>47.832128930000003</c:v>
                </c:pt>
                <c:pt idx="225">
                  <c:v>47.832128930000003</c:v>
                </c:pt>
                <c:pt idx="226">
                  <c:v>56.567661010000002</c:v>
                </c:pt>
                <c:pt idx="227">
                  <c:v>56.567661010000002</c:v>
                </c:pt>
                <c:pt idx="228">
                  <c:v>56.567661010000002</c:v>
                </c:pt>
                <c:pt idx="229">
                  <c:v>66.103932029999996</c:v>
                </c:pt>
                <c:pt idx="230">
                  <c:v>66.103932029999996</c:v>
                </c:pt>
                <c:pt idx="231">
                  <c:v>66.103932029999996</c:v>
                </c:pt>
                <c:pt idx="232">
                  <c:v>37.973849299999998</c:v>
                </c:pt>
                <c:pt idx="233">
                  <c:v>37.973849299999998</c:v>
                </c:pt>
                <c:pt idx="234">
                  <c:v>37.973849299999998</c:v>
                </c:pt>
                <c:pt idx="235">
                  <c:v>36.382702889999997</c:v>
                </c:pt>
                <c:pt idx="236">
                  <c:v>36.382702889999997</c:v>
                </c:pt>
                <c:pt idx="237">
                  <c:v>36.382702889999997</c:v>
                </c:pt>
                <c:pt idx="238">
                  <c:v>38.95346318</c:v>
                </c:pt>
                <c:pt idx="239">
                  <c:v>38.95346318</c:v>
                </c:pt>
                <c:pt idx="240">
                  <c:v>38.95346318</c:v>
                </c:pt>
                <c:pt idx="241">
                  <c:v>53.576467239999999</c:v>
                </c:pt>
                <c:pt idx="242">
                  <c:v>53.576467239999999</c:v>
                </c:pt>
                <c:pt idx="243">
                  <c:v>53.576467239999999</c:v>
                </c:pt>
                <c:pt idx="244">
                  <c:v>36.852544289999997</c:v>
                </c:pt>
                <c:pt idx="245">
                  <c:v>36.852544289999997</c:v>
                </c:pt>
                <c:pt idx="246">
                  <c:v>36.852544289999997</c:v>
                </c:pt>
                <c:pt idx="247">
                  <c:v>32.23490099</c:v>
                </c:pt>
                <c:pt idx="248">
                  <c:v>32.23490099</c:v>
                </c:pt>
                <c:pt idx="249">
                  <c:v>32.23490099</c:v>
                </c:pt>
                <c:pt idx="250">
                  <c:v>27.917350679999998</c:v>
                </c:pt>
                <c:pt idx="251">
                  <c:v>27.917350679999998</c:v>
                </c:pt>
                <c:pt idx="252">
                  <c:v>27.917350679999998</c:v>
                </c:pt>
                <c:pt idx="253">
                  <c:v>32.505297910000003</c:v>
                </c:pt>
                <c:pt idx="254">
                  <c:v>32.505297910000003</c:v>
                </c:pt>
                <c:pt idx="255">
                  <c:v>32.505297910000003</c:v>
                </c:pt>
                <c:pt idx="256">
                  <c:v>30.868682790000001</c:v>
                </c:pt>
                <c:pt idx="257">
                  <c:v>30.868682790000001</c:v>
                </c:pt>
                <c:pt idx="258">
                  <c:v>30.868682790000001</c:v>
                </c:pt>
                <c:pt idx="259">
                  <c:v>24.641794869999998</c:v>
                </c:pt>
                <c:pt idx="260">
                  <c:v>24.641794869999998</c:v>
                </c:pt>
                <c:pt idx="261">
                  <c:v>24.641794869999998</c:v>
                </c:pt>
                <c:pt idx="262">
                  <c:v>30.513423079999999</c:v>
                </c:pt>
                <c:pt idx="263">
                  <c:v>30.513423079999999</c:v>
                </c:pt>
                <c:pt idx="264">
                  <c:v>30.513423079999999</c:v>
                </c:pt>
                <c:pt idx="265">
                  <c:v>22.845423830000001</c:v>
                </c:pt>
                <c:pt idx="266">
                  <c:v>22.845423830000001</c:v>
                </c:pt>
                <c:pt idx="267">
                  <c:v>22.845423830000001</c:v>
                </c:pt>
                <c:pt idx="268">
                  <c:v>33.416445869999997</c:v>
                </c:pt>
                <c:pt idx="269">
                  <c:v>33.416445869999997</c:v>
                </c:pt>
                <c:pt idx="270">
                  <c:v>33.416445869999997</c:v>
                </c:pt>
                <c:pt idx="271">
                  <c:v>20.828534770000001</c:v>
                </c:pt>
                <c:pt idx="272">
                  <c:v>20.828534770000001</c:v>
                </c:pt>
                <c:pt idx="273">
                  <c:v>20.828534770000001</c:v>
                </c:pt>
                <c:pt idx="274">
                  <c:v>32.585849289999999</c:v>
                </c:pt>
                <c:pt idx="275">
                  <c:v>32.585849289999999</c:v>
                </c:pt>
                <c:pt idx="276">
                  <c:v>32.585849289999999</c:v>
                </c:pt>
                <c:pt idx="277">
                  <c:v>37.48668258</c:v>
                </c:pt>
                <c:pt idx="278">
                  <c:v>37.48668258</c:v>
                </c:pt>
                <c:pt idx="279">
                  <c:v>37.48668258</c:v>
                </c:pt>
                <c:pt idx="280">
                  <c:v>26.296464310000001</c:v>
                </c:pt>
                <c:pt idx="281">
                  <c:v>26.296464310000001</c:v>
                </c:pt>
                <c:pt idx="282">
                  <c:v>26.296464310000001</c:v>
                </c:pt>
                <c:pt idx="283">
                  <c:v>31.380944329999998</c:v>
                </c:pt>
                <c:pt idx="284">
                  <c:v>31.380944329999998</c:v>
                </c:pt>
                <c:pt idx="285">
                  <c:v>31.380944329999998</c:v>
                </c:pt>
                <c:pt idx="286">
                  <c:v>34.846648909999999</c:v>
                </c:pt>
                <c:pt idx="287">
                  <c:v>34.846648909999999</c:v>
                </c:pt>
                <c:pt idx="288">
                  <c:v>34.846648909999999</c:v>
                </c:pt>
                <c:pt idx="289">
                  <c:v>24.179661230000001</c:v>
                </c:pt>
                <c:pt idx="290">
                  <c:v>24.179661230000001</c:v>
                </c:pt>
                <c:pt idx="291">
                  <c:v>24.179661230000001</c:v>
                </c:pt>
                <c:pt idx="292">
                  <c:v>35.150865230000001</c:v>
                </c:pt>
                <c:pt idx="293">
                  <c:v>35.150865230000001</c:v>
                </c:pt>
                <c:pt idx="294">
                  <c:v>35.150865230000001</c:v>
                </c:pt>
                <c:pt idx="295">
                  <c:v>39.825363529999997</c:v>
                </c:pt>
                <c:pt idx="296">
                  <c:v>39.825363529999997</c:v>
                </c:pt>
                <c:pt idx="297">
                  <c:v>39.825363529999997</c:v>
                </c:pt>
                <c:pt idx="298">
                  <c:v>30.554920389999999</c:v>
                </c:pt>
                <c:pt idx="299">
                  <c:v>30.554920389999999</c:v>
                </c:pt>
                <c:pt idx="300">
                  <c:v>30.554920389999999</c:v>
                </c:pt>
                <c:pt idx="301">
                  <c:v>47.380824750000002</c:v>
                </c:pt>
                <c:pt idx="302">
                  <c:v>47.380824750000002</c:v>
                </c:pt>
                <c:pt idx="303">
                  <c:v>47.380824750000002</c:v>
                </c:pt>
                <c:pt idx="304">
                  <c:v>52.418422569999997</c:v>
                </c:pt>
                <c:pt idx="305">
                  <c:v>52.418422569999997</c:v>
                </c:pt>
                <c:pt idx="306">
                  <c:v>52.418422569999997</c:v>
                </c:pt>
                <c:pt idx="307">
                  <c:v>50.448828990000003</c:v>
                </c:pt>
                <c:pt idx="308">
                  <c:v>50.448828990000003</c:v>
                </c:pt>
                <c:pt idx="309">
                  <c:v>50.448828990000003</c:v>
                </c:pt>
                <c:pt idx="310">
                  <c:v>42.238839720000001</c:v>
                </c:pt>
                <c:pt idx="311">
                  <c:v>42.238839720000001</c:v>
                </c:pt>
                <c:pt idx="312">
                  <c:v>42.238839720000001</c:v>
                </c:pt>
                <c:pt idx="313">
                  <c:v>36.715083559999997</c:v>
                </c:pt>
                <c:pt idx="314">
                  <c:v>36.715083559999997</c:v>
                </c:pt>
                <c:pt idx="315">
                  <c:v>36.715083559999997</c:v>
                </c:pt>
                <c:pt idx="316">
                  <c:v>51.261957930000001</c:v>
                </c:pt>
                <c:pt idx="317">
                  <c:v>51.261957930000001</c:v>
                </c:pt>
                <c:pt idx="318">
                  <c:v>51.261957930000001</c:v>
                </c:pt>
                <c:pt idx="319">
                  <c:v>37.043013799999997</c:v>
                </c:pt>
                <c:pt idx="320">
                  <c:v>37.043013799999997</c:v>
                </c:pt>
                <c:pt idx="321">
                  <c:v>37.043013799999997</c:v>
                </c:pt>
                <c:pt idx="322">
                  <c:v>59.566825960000003</c:v>
                </c:pt>
                <c:pt idx="323">
                  <c:v>59.566825960000003</c:v>
                </c:pt>
                <c:pt idx="324">
                  <c:v>59.566825960000003</c:v>
                </c:pt>
                <c:pt idx="325">
                  <c:v>49.865000889999997</c:v>
                </c:pt>
                <c:pt idx="326">
                  <c:v>49.865000889999997</c:v>
                </c:pt>
                <c:pt idx="327">
                  <c:v>49.865000889999997</c:v>
                </c:pt>
                <c:pt idx="328">
                  <c:v>49.56204486</c:v>
                </c:pt>
                <c:pt idx="329">
                  <c:v>49.56204486</c:v>
                </c:pt>
                <c:pt idx="330">
                  <c:v>49.56204486</c:v>
                </c:pt>
                <c:pt idx="331">
                  <c:v>36.299412840000002</c:v>
                </c:pt>
                <c:pt idx="332">
                  <c:v>36.299412840000002</c:v>
                </c:pt>
                <c:pt idx="333">
                  <c:v>36.299412840000002</c:v>
                </c:pt>
                <c:pt idx="334">
                  <c:v>33.538258550000002</c:v>
                </c:pt>
                <c:pt idx="335">
                  <c:v>33.538258550000002</c:v>
                </c:pt>
                <c:pt idx="336">
                  <c:v>33.538258550000002</c:v>
                </c:pt>
                <c:pt idx="337">
                  <c:v>38.094255750000002</c:v>
                </c:pt>
                <c:pt idx="338">
                  <c:v>38.094255750000002</c:v>
                </c:pt>
                <c:pt idx="339">
                  <c:v>38.094255750000002</c:v>
                </c:pt>
                <c:pt idx="340">
                  <c:v>55.297606899999998</c:v>
                </c:pt>
                <c:pt idx="341">
                  <c:v>55.297606899999998</c:v>
                </c:pt>
                <c:pt idx="342">
                  <c:v>55.297606899999998</c:v>
                </c:pt>
                <c:pt idx="343">
                  <c:v>55.520126169999998</c:v>
                </c:pt>
                <c:pt idx="344">
                  <c:v>55.520126169999998</c:v>
                </c:pt>
                <c:pt idx="345">
                  <c:v>55.520126169999998</c:v>
                </c:pt>
                <c:pt idx="346">
                  <c:v>48.165434140000002</c:v>
                </c:pt>
                <c:pt idx="347">
                  <c:v>48.165434140000002</c:v>
                </c:pt>
                <c:pt idx="348">
                  <c:v>48.165434140000002</c:v>
                </c:pt>
                <c:pt idx="349">
                  <c:v>47.613442890000002</c:v>
                </c:pt>
                <c:pt idx="350">
                  <c:v>47.613442890000002</c:v>
                </c:pt>
                <c:pt idx="351">
                  <c:v>47.613442890000002</c:v>
                </c:pt>
                <c:pt idx="352">
                  <c:v>33.06225989</c:v>
                </c:pt>
                <c:pt idx="353">
                  <c:v>33.06225989</c:v>
                </c:pt>
                <c:pt idx="354">
                  <c:v>33.06225989</c:v>
                </c:pt>
                <c:pt idx="355">
                  <c:v>41.270416640000001</c:v>
                </c:pt>
                <c:pt idx="356">
                  <c:v>41.270416640000001</c:v>
                </c:pt>
                <c:pt idx="357">
                  <c:v>41.270416640000001</c:v>
                </c:pt>
                <c:pt idx="358">
                  <c:v>46.190656760000003</c:v>
                </c:pt>
                <c:pt idx="359">
                  <c:v>46.190656760000003</c:v>
                </c:pt>
                <c:pt idx="360">
                  <c:v>46.190656760000003</c:v>
                </c:pt>
                <c:pt idx="361">
                  <c:v>34.909407760000001</c:v>
                </c:pt>
                <c:pt idx="362">
                  <c:v>34.909407760000001</c:v>
                </c:pt>
                <c:pt idx="363">
                  <c:v>34.909407760000001</c:v>
                </c:pt>
                <c:pt idx="364">
                  <c:v>48.246515909999999</c:v>
                </c:pt>
                <c:pt idx="365">
                  <c:v>48.246515909999999</c:v>
                </c:pt>
                <c:pt idx="366">
                  <c:v>48.246515909999999</c:v>
                </c:pt>
                <c:pt idx="367">
                  <c:v>25.842590529999999</c:v>
                </c:pt>
                <c:pt idx="368">
                  <c:v>25.842590529999999</c:v>
                </c:pt>
                <c:pt idx="369">
                  <c:v>25.842590529999999</c:v>
                </c:pt>
                <c:pt idx="370">
                  <c:v>30.644449340000001</c:v>
                </c:pt>
                <c:pt idx="371">
                  <c:v>30.644449340000001</c:v>
                </c:pt>
                <c:pt idx="372">
                  <c:v>30.644449340000001</c:v>
                </c:pt>
                <c:pt idx="373">
                  <c:v>34.347066460000001</c:v>
                </c:pt>
                <c:pt idx="374">
                  <c:v>34.347066460000001</c:v>
                </c:pt>
                <c:pt idx="375">
                  <c:v>34.347066460000001</c:v>
                </c:pt>
                <c:pt idx="376">
                  <c:v>23.628207360000001</c:v>
                </c:pt>
                <c:pt idx="377">
                  <c:v>23.628207360000001</c:v>
                </c:pt>
                <c:pt idx="378">
                  <c:v>23.628207360000001</c:v>
                </c:pt>
                <c:pt idx="379">
                  <c:v>37.71174808</c:v>
                </c:pt>
                <c:pt idx="380">
                  <c:v>37.71174808</c:v>
                </c:pt>
                <c:pt idx="381">
                  <c:v>37.71174808</c:v>
                </c:pt>
                <c:pt idx="382">
                  <c:v>33.344010939999997</c:v>
                </c:pt>
                <c:pt idx="383">
                  <c:v>33.344010939999997</c:v>
                </c:pt>
                <c:pt idx="384">
                  <c:v>33.344010939999997</c:v>
                </c:pt>
                <c:pt idx="385">
                  <c:v>32.095719039999999</c:v>
                </c:pt>
                <c:pt idx="386">
                  <c:v>32.095719039999999</c:v>
                </c:pt>
                <c:pt idx="387">
                  <c:v>32.095719039999999</c:v>
                </c:pt>
                <c:pt idx="388">
                  <c:v>37.562996949999999</c:v>
                </c:pt>
                <c:pt idx="389">
                  <c:v>37.562996949999999</c:v>
                </c:pt>
                <c:pt idx="390">
                  <c:v>37.562996949999999</c:v>
                </c:pt>
                <c:pt idx="391">
                  <c:v>37.25353707</c:v>
                </c:pt>
                <c:pt idx="392">
                  <c:v>37.25353707</c:v>
                </c:pt>
                <c:pt idx="393">
                  <c:v>37.25353707</c:v>
                </c:pt>
                <c:pt idx="394">
                  <c:v>34.937846579999999</c:v>
                </c:pt>
                <c:pt idx="395">
                  <c:v>34.937846579999999</c:v>
                </c:pt>
                <c:pt idx="396">
                  <c:v>34.937846579999999</c:v>
                </c:pt>
                <c:pt idx="397">
                  <c:v>25.045608489999999</c:v>
                </c:pt>
                <c:pt idx="398">
                  <c:v>25.045608489999999</c:v>
                </c:pt>
                <c:pt idx="399">
                  <c:v>25.045608489999999</c:v>
                </c:pt>
                <c:pt idx="400">
                  <c:v>26.828372810000001</c:v>
                </c:pt>
                <c:pt idx="401">
                  <c:v>26.828372810000001</c:v>
                </c:pt>
                <c:pt idx="402">
                  <c:v>26.828372810000001</c:v>
                </c:pt>
                <c:pt idx="403">
                  <c:v>31.424634999999999</c:v>
                </c:pt>
                <c:pt idx="404">
                  <c:v>31.424634999999999</c:v>
                </c:pt>
                <c:pt idx="405">
                  <c:v>31.424634999999999</c:v>
                </c:pt>
                <c:pt idx="406">
                  <c:v>19.316527839999999</c:v>
                </c:pt>
                <c:pt idx="407">
                  <c:v>19.316527839999999</c:v>
                </c:pt>
                <c:pt idx="408">
                  <c:v>19.316527839999999</c:v>
                </c:pt>
                <c:pt idx="409">
                  <c:v>18.749849739999998</c:v>
                </c:pt>
                <c:pt idx="410">
                  <c:v>18.749849739999998</c:v>
                </c:pt>
                <c:pt idx="411">
                  <c:v>18.749849739999998</c:v>
                </c:pt>
                <c:pt idx="412">
                  <c:v>20.914821060000001</c:v>
                </c:pt>
                <c:pt idx="413">
                  <c:v>20.914821060000001</c:v>
                </c:pt>
                <c:pt idx="414">
                  <c:v>20.914821060000001</c:v>
                </c:pt>
                <c:pt idx="415">
                  <c:v>24.789395389999999</c:v>
                </c:pt>
                <c:pt idx="416">
                  <c:v>24.789395389999999</c:v>
                </c:pt>
                <c:pt idx="417">
                  <c:v>24.789395389999999</c:v>
                </c:pt>
                <c:pt idx="418">
                  <c:v>31.746480399999999</c:v>
                </c:pt>
                <c:pt idx="419">
                  <c:v>31.746480399999999</c:v>
                </c:pt>
                <c:pt idx="420">
                  <c:v>31.746480399999999</c:v>
                </c:pt>
                <c:pt idx="421">
                  <c:v>27.502657200000002</c:v>
                </c:pt>
                <c:pt idx="422">
                  <c:v>27.502657200000002</c:v>
                </c:pt>
                <c:pt idx="423">
                  <c:v>27.502657200000002</c:v>
                </c:pt>
                <c:pt idx="424">
                  <c:v>21.20051694</c:v>
                </c:pt>
                <c:pt idx="425">
                  <c:v>21.20051694</c:v>
                </c:pt>
                <c:pt idx="426">
                  <c:v>21.20051694</c:v>
                </c:pt>
                <c:pt idx="427">
                  <c:v>21.2517496</c:v>
                </c:pt>
                <c:pt idx="428">
                  <c:v>21.2517496</c:v>
                </c:pt>
                <c:pt idx="429">
                  <c:v>21.2517496</c:v>
                </c:pt>
                <c:pt idx="430">
                  <c:v>31.303608749999999</c:v>
                </c:pt>
                <c:pt idx="431">
                  <c:v>31.303608749999999</c:v>
                </c:pt>
                <c:pt idx="432">
                  <c:v>31.303608749999999</c:v>
                </c:pt>
                <c:pt idx="433">
                  <c:v>33.339952189999998</c:v>
                </c:pt>
                <c:pt idx="434">
                  <c:v>33.339952189999998</c:v>
                </c:pt>
                <c:pt idx="435">
                  <c:v>33.339952189999998</c:v>
                </c:pt>
                <c:pt idx="436">
                  <c:v>29.513495930000001</c:v>
                </c:pt>
                <c:pt idx="437">
                  <c:v>29.513495930000001</c:v>
                </c:pt>
                <c:pt idx="438">
                  <c:v>29.513495930000001</c:v>
                </c:pt>
                <c:pt idx="439">
                  <c:v>23.325766529999999</c:v>
                </c:pt>
                <c:pt idx="440">
                  <c:v>23.325766529999999</c:v>
                </c:pt>
                <c:pt idx="441">
                  <c:v>23.325766529999999</c:v>
                </c:pt>
                <c:pt idx="442">
                  <c:v>21.01616679</c:v>
                </c:pt>
                <c:pt idx="443">
                  <c:v>21.01616679</c:v>
                </c:pt>
                <c:pt idx="444">
                  <c:v>21.01616679</c:v>
                </c:pt>
                <c:pt idx="445">
                  <c:v>36.852626549999997</c:v>
                </c:pt>
                <c:pt idx="446">
                  <c:v>36.852626549999997</c:v>
                </c:pt>
                <c:pt idx="447">
                  <c:v>36.852626549999997</c:v>
                </c:pt>
                <c:pt idx="448">
                  <c:v>32.941760360000004</c:v>
                </c:pt>
                <c:pt idx="449">
                  <c:v>32.941760360000004</c:v>
                </c:pt>
                <c:pt idx="450">
                  <c:v>32.941760360000004</c:v>
                </c:pt>
                <c:pt idx="451">
                  <c:v>41.948942610000003</c:v>
                </c:pt>
                <c:pt idx="452">
                  <c:v>41.948942610000003</c:v>
                </c:pt>
                <c:pt idx="453">
                  <c:v>41.948942610000003</c:v>
                </c:pt>
                <c:pt idx="454">
                  <c:v>23.67818681</c:v>
                </c:pt>
                <c:pt idx="455">
                  <c:v>23.67818681</c:v>
                </c:pt>
                <c:pt idx="456">
                  <c:v>23.67818681</c:v>
                </c:pt>
                <c:pt idx="457">
                  <c:v>36.542930320000004</c:v>
                </c:pt>
                <c:pt idx="458">
                  <c:v>36.542930320000004</c:v>
                </c:pt>
                <c:pt idx="459">
                  <c:v>36.542930320000004</c:v>
                </c:pt>
                <c:pt idx="460">
                  <c:v>30.552319539999999</c:v>
                </c:pt>
                <c:pt idx="461">
                  <c:v>30.552319539999999</c:v>
                </c:pt>
                <c:pt idx="462">
                  <c:v>30.552319539999999</c:v>
                </c:pt>
                <c:pt idx="463">
                  <c:v>44.743668569999997</c:v>
                </c:pt>
                <c:pt idx="464">
                  <c:v>44.743668569999997</c:v>
                </c:pt>
                <c:pt idx="465">
                  <c:v>44.743668569999997</c:v>
                </c:pt>
                <c:pt idx="466">
                  <c:v>29.912603499999999</c:v>
                </c:pt>
                <c:pt idx="467">
                  <c:v>29.912603499999999</c:v>
                </c:pt>
                <c:pt idx="468">
                  <c:v>29.912603499999999</c:v>
                </c:pt>
                <c:pt idx="469">
                  <c:v>37.004459339999997</c:v>
                </c:pt>
                <c:pt idx="470">
                  <c:v>37.004459339999997</c:v>
                </c:pt>
                <c:pt idx="471">
                  <c:v>37.004459339999997</c:v>
                </c:pt>
                <c:pt idx="472">
                  <c:v>36.357308719999999</c:v>
                </c:pt>
                <c:pt idx="473">
                  <c:v>36.357308719999999</c:v>
                </c:pt>
                <c:pt idx="474">
                  <c:v>36.357308719999999</c:v>
                </c:pt>
                <c:pt idx="475">
                  <c:v>48.281484339999999</c:v>
                </c:pt>
                <c:pt idx="476">
                  <c:v>48.281484339999999</c:v>
                </c:pt>
                <c:pt idx="477">
                  <c:v>48.281484339999999</c:v>
                </c:pt>
                <c:pt idx="478">
                  <c:v>44.653068490000003</c:v>
                </c:pt>
                <c:pt idx="479">
                  <c:v>44.653068490000003</c:v>
                </c:pt>
                <c:pt idx="480">
                  <c:v>44.653068490000003</c:v>
                </c:pt>
                <c:pt idx="481">
                  <c:v>32.226171299999997</c:v>
                </c:pt>
                <c:pt idx="482">
                  <c:v>32.226171299999997</c:v>
                </c:pt>
                <c:pt idx="483">
                  <c:v>32.226171299999997</c:v>
                </c:pt>
                <c:pt idx="484">
                  <c:v>35.039924560000003</c:v>
                </c:pt>
                <c:pt idx="485">
                  <c:v>35.039924560000003</c:v>
                </c:pt>
                <c:pt idx="486">
                  <c:v>35.039924560000003</c:v>
                </c:pt>
                <c:pt idx="487">
                  <c:v>29.835670480000001</c:v>
                </c:pt>
                <c:pt idx="488">
                  <c:v>29.835670480000001</c:v>
                </c:pt>
                <c:pt idx="489">
                  <c:v>29.835670480000001</c:v>
                </c:pt>
                <c:pt idx="490">
                  <c:v>43.266096589999997</c:v>
                </c:pt>
                <c:pt idx="491">
                  <c:v>43.266096589999997</c:v>
                </c:pt>
                <c:pt idx="492">
                  <c:v>43.266096589999997</c:v>
                </c:pt>
                <c:pt idx="493">
                  <c:v>39.798279209999997</c:v>
                </c:pt>
                <c:pt idx="494">
                  <c:v>39.798279209999997</c:v>
                </c:pt>
                <c:pt idx="495">
                  <c:v>39.798279209999997</c:v>
                </c:pt>
                <c:pt idx="496">
                  <c:v>28.885807159999999</c:v>
                </c:pt>
                <c:pt idx="497">
                  <c:v>28.885807159999999</c:v>
                </c:pt>
                <c:pt idx="498">
                  <c:v>28.885807159999999</c:v>
                </c:pt>
                <c:pt idx="499">
                  <c:v>27.562811530000001</c:v>
                </c:pt>
                <c:pt idx="500">
                  <c:v>27.562811530000001</c:v>
                </c:pt>
                <c:pt idx="501">
                  <c:v>27.562811530000001</c:v>
                </c:pt>
                <c:pt idx="502">
                  <c:v>34.444275429999998</c:v>
                </c:pt>
                <c:pt idx="503">
                  <c:v>34.444275429999998</c:v>
                </c:pt>
                <c:pt idx="504">
                  <c:v>34.444275429999998</c:v>
                </c:pt>
                <c:pt idx="505">
                  <c:v>43.281169300000002</c:v>
                </c:pt>
                <c:pt idx="506">
                  <c:v>43.281169300000002</c:v>
                </c:pt>
                <c:pt idx="507">
                  <c:v>43.281169300000002</c:v>
                </c:pt>
                <c:pt idx="508">
                  <c:v>34.279401419999999</c:v>
                </c:pt>
                <c:pt idx="509">
                  <c:v>34.279401419999999</c:v>
                </c:pt>
                <c:pt idx="510">
                  <c:v>34.279401419999999</c:v>
                </c:pt>
                <c:pt idx="511">
                  <c:v>22.219142699999999</c:v>
                </c:pt>
                <c:pt idx="512">
                  <c:v>22.219142699999999</c:v>
                </c:pt>
                <c:pt idx="513">
                  <c:v>22.219142699999999</c:v>
                </c:pt>
                <c:pt idx="514">
                  <c:v>22.115970430000001</c:v>
                </c:pt>
                <c:pt idx="515">
                  <c:v>22.115970430000001</c:v>
                </c:pt>
                <c:pt idx="516">
                  <c:v>22.115970430000001</c:v>
                </c:pt>
                <c:pt idx="517">
                  <c:v>36.991801870000003</c:v>
                </c:pt>
                <c:pt idx="518">
                  <c:v>36.991801870000003</c:v>
                </c:pt>
                <c:pt idx="519">
                  <c:v>36.991801870000003</c:v>
                </c:pt>
                <c:pt idx="520">
                  <c:v>29.0936339</c:v>
                </c:pt>
                <c:pt idx="521">
                  <c:v>29.0936339</c:v>
                </c:pt>
                <c:pt idx="522">
                  <c:v>29.0936339</c:v>
                </c:pt>
                <c:pt idx="523">
                  <c:v>27.142871370000002</c:v>
                </c:pt>
                <c:pt idx="524">
                  <c:v>27.142871370000002</c:v>
                </c:pt>
                <c:pt idx="525">
                  <c:v>27.142871370000002</c:v>
                </c:pt>
                <c:pt idx="526">
                  <c:v>34.439438500000001</c:v>
                </c:pt>
                <c:pt idx="527">
                  <c:v>34.439438500000001</c:v>
                </c:pt>
                <c:pt idx="528">
                  <c:v>34.439438500000001</c:v>
                </c:pt>
                <c:pt idx="529">
                  <c:v>25.75408251</c:v>
                </c:pt>
                <c:pt idx="530">
                  <c:v>25.75408251</c:v>
                </c:pt>
                <c:pt idx="531">
                  <c:v>25.75408251</c:v>
                </c:pt>
                <c:pt idx="532">
                  <c:v>28.408282230000001</c:v>
                </c:pt>
                <c:pt idx="533">
                  <c:v>28.408282230000001</c:v>
                </c:pt>
                <c:pt idx="534">
                  <c:v>28.408282230000001</c:v>
                </c:pt>
                <c:pt idx="535">
                  <c:v>31.183908280000001</c:v>
                </c:pt>
                <c:pt idx="536">
                  <c:v>31.183908280000001</c:v>
                </c:pt>
                <c:pt idx="537">
                  <c:v>31.183908280000001</c:v>
                </c:pt>
                <c:pt idx="538">
                  <c:v>33.545368009999997</c:v>
                </c:pt>
                <c:pt idx="539">
                  <c:v>33.545368009999997</c:v>
                </c:pt>
                <c:pt idx="540">
                  <c:v>33.545368009999997</c:v>
                </c:pt>
                <c:pt idx="541">
                  <c:v>23.438269590000001</c:v>
                </c:pt>
                <c:pt idx="542">
                  <c:v>23.438269590000001</c:v>
                </c:pt>
                <c:pt idx="543">
                  <c:v>23.438269590000001</c:v>
                </c:pt>
                <c:pt idx="544">
                  <c:v>28.72934759</c:v>
                </c:pt>
                <c:pt idx="545">
                  <c:v>28.72934759</c:v>
                </c:pt>
                <c:pt idx="546">
                  <c:v>28.72934759</c:v>
                </c:pt>
                <c:pt idx="547">
                  <c:v>33.912925880000003</c:v>
                </c:pt>
                <c:pt idx="548">
                  <c:v>33.912925880000003</c:v>
                </c:pt>
                <c:pt idx="549">
                  <c:v>33.912925880000003</c:v>
                </c:pt>
                <c:pt idx="550">
                  <c:v>18.254178410000002</c:v>
                </c:pt>
                <c:pt idx="551">
                  <c:v>18.254178410000002</c:v>
                </c:pt>
                <c:pt idx="552">
                  <c:v>18.254178410000002</c:v>
                </c:pt>
                <c:pt idx="553">
                  <c:v>26.750631729999998</c:v>
                </c:pt>
                <c:pt idx="554">
                  <c:v>26.750631729999998</c:v>
                </c:pt>
                <c:pt idx="555">
                  <c:v>26.750631729999998</c:v>
                </c:pt>
                <c:pt idx="556">
                  <c:v>26.750631729999998</c:v>
                </c:pt>
                <c:pt idx="557">
                  <c:v>28.791412090000001</c:v>
                </c:pt>
                <c:pt idx="558">
                  <c:v>29.869230590000001</c:v>
                </c:pt>
                <c:pt idx="559">
                  <c:v>29.869230590000001</c:v>
                </c:pt>
                <c:pt idx="560">
                  <c:v>33.913786450000003</c:v>
                </c:pt>
                <c:pt idx="561">
                  <c:v>34.609950939999997</c:v>
                </c:pt>
                <c:pt idx="562">
                  <c:v>34.609950939999997</c:v>
                </c:pt>
                <c:pt idx="563">
                  <c:v>34.609950939999997</c:v>
                </c:pt>
                <c:pt idx="564">
                  <c:v>24.441186470000002</c:v>
                </c:pt>
                <c:pt idx="565">
                  <c:v>24.441186470000002</c:v>
                </c:pt>
                <c:pt idx="566">
                  <c:v>24.441186470000002</c:v>
                </c:pt>
                <c:pt idx="567">
                  <c:v>27.888750000000002</c:v>
                </c:pt>
                <c:pt idx="568">
                  <c:v>27.888750000000002</c:v>
                </c:pt>
                <c:pt idx="569">
                  <c:v>27.888750000000002</c:v>
                </c:pt>
                <c:pt idx="570">
                  <c:v>39.429679610000001</c:v>
                </c:pt>
                <c:pt idx="571">
                  <c:v>39.429679610000001</c:v>
                </c:pt>
                <c:pt idx="572">
                  <c:v>39.429679610000001</c:v>
                </c:pt>
                <c:pt idx="573">
                  <c:v>39.719173220000002</c:v>
                </c:pt>
                <c:pt idx="574">
                  <c:v>39.719173220000002</c:v>
                </c:pt>
                <c:pt idx="575">
                  <c:v>39.719173220000002</c:v>
                </c:pt>
                <c:pt idx="576">
                  <c:v>30.813284230000001</c:v>
                </c:pt>
                <c:pt idx="577">
                  <c:v>30.813284230000001</c:v>
                </c:pt>
                <c:pt idx="578">
                  <c:v>30.813284230000001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18-458F-AFCB-82620170B828}"/>
            </c:ext>
          </c:extLst>
        </c:ser>
        <c:ser>
          <c:idx val="3"/>
          <c:order val="3"/>
          <c:tx>
            <c:strRef>
              <c:f>Rainfallfig!$E$1</c:f>
              <c:strCache>
                <c:ptCount val="1"/>
                <c:pt idx="0">
                  <c:v>sc04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  <c:pt idx="12">
                  <c:v>1</c:v>
                </c:pt>
                <c:pt idx="13">
                  <c:v>1.0833333333333333</c:v>
                </c:pt>
                <c:pt idx="14">
                  <c:v>1.1666666666666667</c:v>
                </c:pt>
                <c:pt idx="15">
                  <c:v>1.25</c:v>
                </c:pt>
                <c:pt idx="16">
                  <c:v>1.3333333333333333</c:v>
                </c:pt>
                <c:pt idx="17">
                  <c:v>1.4166666666666667</c:v>
                </c:pt>
                <c:pt idx="18">
                  <c:v>1.5</c:v>
                </c:pt>
                <c:pt idx="19">
                  <c:v>1.5833333333333333</c:v>
                </c:pt>
                <c:pt idx="20">
                  <c:v>1.6666666666666667</c:v>
                </c:pt>
                <c:pt idx="21">
                  <c:v>1.75</c:v>
                </c:pt>
                <c:pt idx="22">
                  <c:v>1.8333333333333333</c:v>
                </c:pt>
                <c:pt idx="23">
                  <c:v>1.9166666666666667</c:v>
                </c:pt>
                <c:pt idx="24">
                  <c:v>2</c:v>
                </c:pt>
                <c:pt idx="25">
                  <c:v>2.0833333333333335</c:v>
                </c:pt>
                <c:pt idx="26">
                  <c:v>2.1666666666666665</c:v>
                </c:pt>
                <c:pt idx="27">
                  <c:v>2.25</c:v>
                </c:pt>
                <c:pt idx="28">
                  <c:v>2.3333333333333335</c:v>
                </c:pt>
                <c:pt idx="29">
                  <c:v>2.4166666666666665</c:v>
                </c:pt>
                <c:pt idx="30">
                  <c:v>2.5</c:v>
                </c:pt>
                <c:pt idx="31">
                  <c:v>2.5833333333333335</c:v>
                </c:pt>
                <c:pt idx="32">
                  <c:v>2.6666666666666665</c:v>
                </c:pt>
                <c:pt idx="33">
                  <c:v>2.75</c:v>
                </c:pt>
                <c:pt idx="34">
                  <c:v>2.8333333333333335</c:v>
                </c:pt>
                <c:pt idx="35">
                  <c:v>2.9166666666666665</c:v>
                </c:pt>
                <c:pt idx="36">
                  <c:v>3</c:v>
                </c:pt>
                <c:pt idx="37">
                  <c:v>3.0833333333333335</c:v>
                </c:pt>
                <c:pt idx="38">
                  <c:v>3.1666666666666665</c:v>
                </c:pt>
                <c:pt idx="39">
                  <c:v>3.25</c:v>
                </c:pt>
                <c:pt idx="40">
                  <c:v>3.3333333333333335</c:v>
                </c:pt>
                <c:pt idx="41">
                  <c:v>3.4166666666666665</c:v>
                </c:pt>
                <c:pt idx="42">
                  <c:v>3.5</c:v>
                </c:pt>
                <c:pt idx="43">
                  <c:v>3.5833333333333335</c:v>
                </c:pt>
                <c:pt idx="44">
                  <c:v>3.6666666666666665</c:v>
                </c:pt>
                <c:pt idx="45">
                  <c:v>3.75</c:v>
                </c:pt>
                <c:pt idx="46">
                  <c:v>3.8333333333333335</c:v>
                </c:pt>
                <c:pt idx="47">
                  <c:v>3.9166666666666665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4.333333333333333</c:v>
                </c:pt>
                <c:pt idx="53">
                  <c:v>4.416666666666667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4.833333333333333</c:v>
                </c:pt>
                <c:pt idx="59">
                  <c:v>4.916666666666667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5.333333333333333</c:v>
                </c:pt>
                <c:pt idx="65">
                  <c:v>5.416666666666667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5.833333333333333</c:v>
                </c:pt>
                <c:pt idx="71">
                  <c:v>5.916666666666667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6.333333333333333</c:v>
                </c:pt>
                <c:pt idx="77">
                  <c:v>6.416666666666667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6.833333333333333</c:v>
                </c:pt>
                <c:pt idx="83">
                  <c:v>6.916666666666667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7.333333333333333</c:v>
                </c:pt>
                <c:pt idx="89">
                  <c:v>7.416666666666667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7.833333333333333</c:v>
                </c:pt>
                <c:pt idx="95">
                  <c:v>7.916666666666667</c:v>
                </c:pt>
                <c:pt idx="96">
                  <c:v>8</c:v>
                </c:pt>
                <c:pt idx="97">
                  <c:v>8.0833333333333339</c:v>
                </c:pt>
                <c:pt idx="98">
                  <c:v>8.1666666666666661</c:v>
                </c:pt>
                <c:pt idx="99">
                  <c:v>8.25</c:v>
                </c:pt>
                <c:pt idx="100">
                  <c:v>8.3333333333333339</c:v>
                </c:pt>
                <c:pt idx="101">
                  <c:v>8.4166666666666661</c:v>
                </c:pt>
                <c:pt idx="102">
                  <c:v>8.5</c:v>
                </c:pt>
                <c:pt idx="103">
                  <c:v>8.5833333333333339</c:v>
                </c:pt>
                <c:pt idx="104">
                  <c:v>8.6666666666666661</c:v>
                </c:pt>
                <c:pt idx="105">
                  <c:v>8.75</c:v>
                </c:pt>
                <c:pt idx="106">
                  <c:v>8.8333333333333339</c:v>
                </c:pt>
                <c:pt idx="107">
                  <c:v>8.9166666666666661</c:v>
                </c:pt>
                <c:pt idx="108">
                  <c:v>9</c:v>
                </c:pt>
                <c:pt idx="109">
                  <c:v>9.0833333333333339</c:v>
                </c:pt>
                <c:pt idx="110">
                  <c:v>9.1666666666666661</c:v>
                </c:pt>
                <c:pt idx="111">
                  <c:v>9.25</c:v>
                </c:pt>
                <c:pt idx="112">
                  <c:v>9.3333333333333339</c:v>
                </c:pt>
                <c:pt idx="113">
                  <c:v>9.4166666666666661</c:v>
                </c:pt>
                <c:pt idx="114">
                  <c:v>9.5</c:v>
                </c:pt>
                <c:pt idx="115">
                  <c:v>9.5833333333333339</c:v>
                </c:pt>
                <c:pt idx="116">
                  <c:v>9.6666666666666661</c:v>
                </c:pt>
                <c:pt idx="117">
                  <c:v>9.75</c:v>
                </c:pt>
                <c:pt idx="118">
                  <c:v>9.8333333333333339</c:v>
                </c:pt>
                <c:pt idx="119">
                  <c:v>9.9166666666666661</c:v>
                </c:pt>
                <c:pt idx="120">
                  <c:v>10</c:v>
                </c:pt>
                <c:pt idx="121">
                  <c:v>10.083333333333334</c:v>
                </c:pt>
                <c:pt idx="122">
                  <c:v>10.166666666666666</c:v>
                </c:pt>
                <c:pt idx="123">
                  <c:v>10.25</c:v>
                </c:pt>
                <c:pt idx="124">
                  <c:v>10.333333333333334</c:v>
                </c:pt>
                <c:pt idx="125">
                  <c:v>10.416666666666666</c:v>
                </c:pt>
                <c:pt idx="126">
                  <c:v>10.5</c:v>
                </c:pt>
                <c:pt idx="127">
                  <c:v>10.583333333333334</c:v>
                </c:pt>
                <c:pt idx="128">
                  <c:v>10.666666666666666</c:v>
                </c:pt>
                <c:pt idx="129">
                  <c:v>10.75</c:v>
                </c:pt>
                <c:pt idx="130">
                  <c:v>10.833333333333334</c:v>
                </c:pt>
                <c:pt idx="131">
                  <c:v>10.916666666666666</c:v>
                </c:pt>
                <c:pt idx="132">
                  <c:v>11</c:v>
                </c:pt>
                <c:pt idx="133">
                  <c:v>11.083333333333334</c:v>
                </c:pt>
                <c:pt idx="134">
                  <c:v>11.166666666666666</c:v>
                </c:pt>
                <c:pt idx="135">
                  <c:v>11.25</c:v>
                </c:pt>
                <c:pt idx="136">
                  <c:v>11.333333333333334</c:v>
                </c:pt>
                <c:pt idx="137">
                  <c:v>11.416666666666666</c:v>
                </c:pt>
                <c:pt idx="138">
                  <c:v>11.5</c:v>
                </c:pt>
                <c:pt idx="139">
                  <c:v>11.583333333333334</c:v>
                </c:pt>
                <c:pt idx="140">
                  <c:v>11.666666666666666</c:v>
                </c:pt>
                <c:pt idx="141">
                  <c:v>11.75</c:v>
                </c:pt>
                <c:pt idx="142">
                  <c:v>11.833333333333334</c:v>
                </c:pt>
                <c:pt idx="143">
                  <c:v>11.916666666666666</c:v>
                </c:pt>
                <c:pt idx="144">
                  <c:v>12</c:v>
                </c:pt>
                <c:pt idx="145">
                  <c:v>12.083333333333334</c:v>
                </c:pt>
                <c:pt idx="146">
                  <c:v>12.166666666666666</c:v>
                </c:pt>
                <c:pt idx="147">
                  <c:v>12.25</c:v>
                </c:pt>
                <c:pt idx="148">
                  <c:v>12.333333333333334</c:v>
                </c:pt>
                <c:pt idx="149">
                  <c:v>12.416666666666666</c:v>
                </c:pt>
                <c:pt idx="150">
                  <c:v>12.5</c:v>
                </c:pt>
                <c:pt idx="151">
                  <c:v>12.583333333333334</c:v>
                </c:pt>
                <c:pt idx="152">
                  <c:v>12.666666666666666</c:v>
                </c:pt>
                <c:pt idx="153">
                  <c:v>12.75</c:v>
                </c:pt>
                <c:pt idx="154">
                  <c:v>12.833333333333334</c:v>
                </c:pt>
                <c:pt idx="155">
                  <c:v>12.916666666666666</c:v>
                </c:pt>
                <c:pt idx="156">
                  <c:v>13</c:v>
                </c:pt>
                <c:pt idx="157">
                  <c:v>13.083333333333334</c:v>
                </c:pt>
                <c:pt idx="158">
                  <c:v>13.166666666666666</c:v>
                </c:pt>
                <c:pt idx="159">
                  <c:v>13.25</c:v>
                </c:pt>
                <c:pt idx="160">
                  <c:v>13.333333333333334</c:v>
                </c:pt>
                <c:pt idx="161">
                  <c:v>13.416666666666666</c:v>
                </c:pt>
                <c:pt idx="162">
                  <c:v>13.5</c:v>
                </c:pt>
                <c:pt idx="163">
                  <c:v>13.583333333333334</c:v>
                </c:pt>
                <c:pt idx="164">
                  <c:v>13.666666666666666</c:v>
                </c:pt>
                <c:pt idx="165">
                  <c:v>13.75</c:v>
                </c:pt>
                <c:pt idx="166">
                  <c:v>13.833333333333334</c:v>
                </c:pt>
                <c:pt idx="167">
                  <c:v>13.916666666666666</c:v>
                </c:pt>
                <c:pt idx="168">
                  <c:v>14</c:v>
                </c:pt>
                <c:pt idx="169">
                  <c:v>14.083333333333334</c:v>
                </c:pt>
                <c:pt idx="170">
                  <c:v>14.166666666666666</c:v>
                </c:pt>
                <c:pt idx="171">
                  <c:v>14.25</c:v>
                </c:pt>
                <c:pt idx="172">
                  <c:v>14.333333333333334</c:v>
                </c:pt>
                <c:pt idx="173">
                  <c:v>14.416666666666666</c:v>
                </c:pt>
                <c:pt idx="174">
                  <c:v>14.5</c:v>
                </c:pt>
                <c:pt idx="175">
                  <c:v>14.583333333333334</c:v>
                </c:pt>
                <c:pt idx="176">
                  <c:v>14.666666666666666</c:v>
                </c:pt>
                <c:pt idx="177">
                  <c:v>14.75</c:v>
                </c:pt>
                <c:pt idx="178">
                  <c:v>14.833333333333334</c:v>
                </c:pt>
                <c:pt idx="179">
                  <c:v>14.916666666666666</c:v>
                </c:pt>
                <c:pt idx="180">
                  <c:v>15</c:v>
                </c:pt>
                <c:pt idx="181">
                  <c:v>15.083333333333334</c:v>
                </c:pt>
                <c:pt idx="182">
                  <c:v>15.166666666666666</c:v>
                </c:pt>
                <c:pt idx="183">
                  <c:v>15.25</c:v>
                </c:pt>
                <c:pt idx="184">
                  <c:v>15.333333333333334</c:v>
                </c:pt>
                <c:pt idx="185">
                  <c:v>15.416666666666666</c:v>
                </c:pt>
                <c:pt idx="186">
                  <c:v>15.5</c:v>
                </c:pt>
                <c:pt idx="187">
                  <c:v>15.583333333333334</c:v>
                </c:pt>
                <c:pt idx="188">
                  <c:v>15.666666666666666</c:v>
                </c:pt>
                <c:pt idx="189">
                  <c:v>15.75</c:v>
                </c:pt>
                <c:pt idx="190">
                  <c:v>15.833333333333334</c:v>
                </c:pt>
                <c:pt idx="191">
                  <c:v>15.916666666666666</c:v>
                </c:pt>
                <c:pt idx="192">
                  <c:v>16</c:v>
                </c:pt>
                <c:pt idx="193">
                  <c:v>16.083333333333332</c:v>
                </c:pt>
                <c:pt idx="194">
                  <c:v>16.166666666666668</c:v>
                </c:pt>
                <c:pt idx="195">
                  <c:v>16.25</c:v>
                </c:pt>
                <c:pt idx="196">
                  <c:v>16.333333333333332</c:v>
                </c:pt>
                <c:pt idx="197">
                  <c:v>16.416666666666668</c:v>
                </c:pt>
                <c:pt idx="198">
                  <c:v>16.5</c:v>
                </c:pt>
                <c:pt idx="199">
                  <c:v>16.583333333333332</c:v>
                </c:pt>
                <c:pt idx="200">
                  <c:v>16.666666666666668</c:v>
                </c:pt>
                <c:pt idx="201">
                  <c:v>16.75</c:v>
                </c:pt>
                <c:pt idx="202">
                  <c:v>16.833333333333332</c:v>
                </c:pt>
                <c:pt idx="203">
                  <c:v>16.916666666666668</c:v>
                </c:pt>
                <c:pt idx="204">
                  <c:v>17</c:v>
                </c:pt>
                <c:pt idx="205">
                  <c:v>17.083333333333332</c:v>
                </c:pt>
                <c:pt idx="206">
                  <c:v>17.166666666666668</c:v>
                </c:pt>
                <c:pt idx="207">
                  <c:v>17.25</c:v>
                </c:pt>
                <c:pt idx="208">
                  <c:v>17.333333333333332</c:v>
                </c:pt>
                <c:pt idx="209">
                  <c:v>17.416666666666668</c:v>
                </c:pt>
                <c:pt idx="210">
                  <c:v>17.5</c:v>
                </c:pt>
                <c:pt idx="211">
                  <c:v>17.583333333333332</c:v>
                </c:pt>
                <c:pt idx="212">
                  <c:v>17.666666666666668</c:v>
                </c:pt>
                <c:pt idx="213">
                  <c:v>17.75</c:v>
                </c:pt>
                <c:pt idx="214">
                  <c:v>17.833333333333332</c:v>
                </c:pt>
                <c:pt idx="215">
                  <c:v>17.916666666666668</c:v>
                </c:pt>
                <c:pt idx="216">
                  <c:v>18</c:v>
                </c:pt>
                <c:pt idx="217">
                  <c:v>18.083333333333332</c:v>
                </c:pt>
                <c:pt idx="218">
                  <c:v>18.166666666666668</c:v>
                </c:pt>
                <c:pt idx="219">
                  <c:v>18.25</c:v>
                </c:pt>
                <c:pt idx="220">
                  <c:v>18.333333333333332</c:v>
                </c:pt>
                <c:pt idx="221">
                  <c:v>18.416666666666668</c:v>
                </c:pt>
                <c:pt idx="222">
                  <c:v>18.5</c:v>
                </c:pt>
                <c:pt idx="223">
                  <c:v>18.583333333333332</c:v>
                </c:pt>
                <c:pt idx="224">
                  <c:v>18.666666666666668</c:v>
                </c:pt>
                <c:pt idx="225">
                  <c:v>18.75</c:v>
                </c:pt>
                <c:pt idx="226">
                  <c:v>18.833333333333332</c:v>
                </c:pt>
                <c:pt idx="227">
                  <c:v>18.916666666666668</c:v>
                </c:pt>
                <c:pt idx="228">
                  <c:v>19</c:v>
                </c:pt>
                <c:pt idx="229">
                  <c:v>19.083333333333332</c:v>
                </c:pt>
                <c:pt idx="230">
                  <c:v>19.166666666666668</c:v>
                </c:pt>
                <c:pt idx="231">
                  <c:v>19.25</c:v>
                </c:pt>
                <c:pt idx="232">
                  <c:v>19.333333333333332</c:v>
                </c:pt>
                <c:pt idx="233">
                  <c:v>19.416666666666668</c:v>
                </c:pt>
                <c:pt idx="234">
                  <c:v>19.5</c:v>
                </c:pt>
                <c:pt idx="235">
                  <c:v>19.583333333333332</c:v>
                </c:pt>
                <c:pt idx="236">
                  <c:v>19.666666666666668</c:v>
                </c:pt>
                <c:pt idx="237">
                  <c:v>19.75</c:v>
                </c:pt>
                <c:pt idx="238">
                  <c:v>19.833333333333332</c:v>
                </c:pt>
                <c:pt idx="239">
                  <c:v>19.916666666666668</c:v>
                </c:pt>
                <c:pt idx="240">
                  <c:v>20</c:v>
                </c:pt>
                <c:pt idx="241">
                  <c:v>20.083333333333332</c:v>
                </c:pt>
                <c:pt idx="242">
                  <c:v>20.166666666666668</c:v>
                </c:pt>
                <c:pt idx="243">
                  <c:v>20.25</c:v>
                </c:pt>
                <c:pt idx="244">
                  <c:v>20.333333333333332</c:v>
                </c:pt>
                <c:pt idx="245">
                  <c:v>20.416666666666668</c:v>
                </c:pt>
                <c:pt idx="246">
                  <c:v>20.5</c:v>
                </c:pt>
                <c:pt idx="247">
                  <c:v>20.583333333333332</c:v>
                </c:pt>
                <c:pt idx="248">
                  <c:v>20.666666666666668</c:v>
                </c:pt>
                <c:pt idx="249">
                  <c:v>20.75</c:v>
                </c:pt>
                <c:pt idx="250">
                  <c:v>20.833333333333332</c:v>
                </c:pt>
                <c:pt idx="251">
                  <c:v>20.916666666666668</c:v>
                </c:pt>
                <c:pt idx="252">
                  <c:v>21</c:v>
                </c:pt>
                <c:pt idx="253">
                  <c:v>21.083333333333332</c:v>
                </c:pt>
                <c:pt idx="254">
                  <c:v>21.166666666666668</c:v>
                </c:pt>
                <c:pt idx="255">
                  <c:v>21.25</c:v>
                </c:pt>
                <c:pt idx="256">
                  <c:v>21.333333333333332</c:v>
                </c:pt>
                <c:pt idx="257">
                  <c:v>21.416666666666668</c:v>
                </c:pt>
                <c:pt idx="258">
                  <c:v>21.5</c:v>
                </c:pt>
                <c:pt idx="259">
                  <c:v>21.583333333333332</c:v>
                </c:pt>
                <c:pt idx="260">
                  <c:v>21.666666666666668</c:v>
                </c:pt>
                <c:pt idx="261">
                  <c:v>21.75</c:v>
                </c:pt>
                <c:pt idx="262">
                  <c:v>21.833333333333332</c:v>
                </c:pt>
                <c:pt idx="263">
                  <c:v>21.916666666666668</c:v>
                </c:pt>
                <c:pt idx="264">
                  <c:v>22</c:v>
                </c:pt>
                <c:pt idx="265">
                  <c:v>22.083333333333332</c:v>
                </c:pt>
                <c:pt idx="266">
                  <c:v>22.166666666666668</c:v>
                </c:pt>
                <c:pt idx="267">
                  <c:v>22.25</c:v>
                </c:pt>
                <c:pt idx="268">
                  <c:v>22.333333333333332</c:v>
                </c:pt>
                <c:pt idx="269">
                  <c:v>22.416666666666668</c:v>
                </c:pt>
                <c:pt idx="270">
                  <c:v>22.5</c:v>
                </c:pt>
                <c:pt idx="271">
                  <c:v>22.583333333333332</c:v>
                </c:pt>
                <c:pt idx="272">
                  <c:v>22.666666666666668</c:v>
                </c:pt>
                <c:pt idx="273">
                  <c:v>22.75</c:v>
                </c:pt>
                <c:pt idx="274">
                  <c:v>22.833333333333332</c:v>
                </c:pt>
                <c:pt idx="275">
                  <c:v>22.916666666666668</c:v>
                </c:pt>
                <c:pt idx="276">
                  <c:v>23</c:v>
                </c:pt>
                <c:pt idx="277">
                  <c:v>23.083333333333332</c:v>
                </c:pt>
                <c:pt idx="278">
                  <c:v>23.166666666666668</c:v>
                </c:pt>
                <c:pt idx="279">
                  <c:v>23.25</c:v>
                </c:pt>
                <c:pt idx="280">
                  <c:v>23.333333333333332</c:v>
                </c:pt>
                <c:pt idx="281">
                  <c:v>23.416666666666668</c:v>
                </c:pt>
                <c:pt idx="282">
                  <c:v>23.5</c:v>
                </c:pt>
                <c:pt idx="283">
                  <c:v>23.583333333333332</c:v>
                </c:pt>
                <c:pt idx="284">
                  <c:v>23.666666666666668</c:v>
                </c:pt>
                <c:pt idx="285">
                  <c:v>23.75</c:v>
                </c:pt>
                <c:pt idx="286">
                  <c:v>23.833333333333332</c:v>
                </c:pt>
                <c:pt idx="287">
                  <c:v>23.916666666666668</c:v>
                </c:pt>
                <c:pt idx="288">
                  <c:v>24</c:v>
                </c:pt>
                <c:pt idx="289">
                  <c:v>24.083333333333332</c:v>
                </c:pt>
                <c:pt idx="290">
                  <c:v>24.166666666666668</c:v>
                </c:pt>
                <c:pt idx="291">
                  <c:v>24.25</c:v>
                </c:pt>
                <c:pt idx="292">
                  <c:v>24.333333333333332</c:v>
                </c:pt>
                <c:pt idx="293">
                  <c:v>24.416666666666668</c:v>
                </c:pt>
                <c:pt idx="294">
                  <c:v>24.5</c:v>
                </c:pt>
                <c:pt idx="295">
                  <c:v>24.583333333333332</c:v>
                </c:pt>
                <c:pt idx="296">
                  <c:v>24.666666666666668</c:v>
                </c:pt>
                <c:pt idx="297">
                  <c:v>24.75</c:v>
                </c:pt>
                <c:pt idx="298">
                  <c:v>24.833333333333332</c:v>
                </c:pt>
                <c:pt idx="299">
                  <c:v>24.916666666666668</c:v>
                </c:pt>
                <c:pt idx="300">
                  <c:v>25</c:v>
                </c:pt>
                <c:pt idx="301">
                  <c:v>25.083333333333332</c:v>
                </c:pt>
                <c:pt idx="302">
                  <c:v>25.166666666666668</c:v>
                </c:pt>
                <c:pt idx="303">
                  <c:v>25.25</c:v>
                </c:pt>
                <c:pt idx="304">
                  <c:v>25.333333333333332</c:v>
                </c:pt>
                <c:pt idx="305">
                  <c:v>25.416666666666668</c:v>
                </c:pt>
                <c:pt idx="306">
                  <c:v>25.5</c:v>
                </c:pt>
                <c:pt idx="307">
                  <c:v>25.583333333333332</c:v>
                </c:pt>
                <c:pt idx="308">
                  <c:v>25.666666666666668</c:v>
                </c:pt>
                <c:pt idx="309">
                  <c:v>25.75</c:v>
                </c:pt>
                <c:pt idx="310">
                  <c:v>25.833333333333332</c:v>
                </c:pt>
                <c:pt idx="311">
                  <c:v>25.916666666666668</c:v>
                </c:pt>
                <c:pt idx="312">
                  <c:v>26</c:v>
                </c:pt>
                <c:pt idx="313">
                  <c:v>26.083333333333332</c:v>
                </c:pt>
                <c:pt idx="314">
                  <c:v>26.166666666666668</c:v>
                </c:pt>
                <c:pt idx="315">
                  <c:v>26.25</c:v>
                </c:pt>
                <c:pt idx="316">
                  <c:v>26.333333333333332</c:v>
                </c:pt>
                <c:pt idx="317">
                  <c:v>26.416666666666668</c:v>
                </c:pt>
                <c:pt idx="318">
                  <c:v>26.5</c:v>
                </c:pt>
                <c:pt idx="319">
                  <c:v>26.583333333333332</c:v>
                </c:pt>
                <c:pt idx="320">
                  <c:v>26.666666666666668</c:v>
                </c:pt>
                <c:pt idx="321">
                  <c:v>26.75</c:v>
                </c:pt>
                <c:pt idx="322">
                  <c:v>26.833333333333332</c:v>
                </c:pt>
                <c:pt idx="323">
                  <c:v>26.916666666666668</c:v>
                </c:pt>
                <c:pt idx="324">
                  <c:v>27</c:v>
                </c:pt>
                <c:pt idx="325">
                  <c:v>27.083333333333332</c:v>
                </c:pt>
                <c:pt idx="326">
                  <c:v>27.166666666666668</c:v>
                </c:pt>
                <c:pt idx="327">
                  <c:v>27.25</c:v>
                </c:pt>
                <c:pt idx="328">
                  <c:v>27.333333333333332</c:v>
                </c:pt>
                <c:pt idx="329">
                  <c:v>27.416666666666668</c:v>
                </c:pt>
                <c:pt idx="330">
                  <c:v>27.5</c:v>
                </c:pt>
                <c:pt idx="331">
                  <c:v>27.583333333333332</c:v>
                </c:pt>
                <c:pt idx="332">
                  <c:v>27.666666666666668</c:v>
                </c:pt>
                <c:pt idx="333">
                  <c:v>27.75</c:v>
                </c:pt>
                <c:pt idx="334">
                  <c:v>27.833333333333332</c:v>
                </c:pt>
                <c:pt idx="335">
                  <c:v>27.916666666666668</c:v>
                </c:pt>
                <c:pt idx="336">
                  <c:v>28</c:v>
                </c:pt>
                <c:pt idx="337">
                  <c:v>28.083333333333332</c:v>
                </c:pt>
                <c:pt idx="338">
                  <c:v>28.166666666666668</c:v>
                </c:pt>
                <c:pt idx="339">
                  <c:v>28.25</c:v>
                </c:pt>
                <c:pt idx="340">
                  <c:v>28.333333333333332</c:v>
                </c:pt>
                <c:pt idx="341">
                  <c:v>28.416666666666668</c:v>
                </c:pt>
                <c:pt idx="342">
                  <c:v>28.5</c:v>
                </c:pt>
                <c:pt idx="343">
                  <c:v>28.583333333333332</c:v>
                </c:pt>
                <c:pt idx="344">
                  <c:v>28.666666666666668</c:v>
                </c:pt>
                <c:pt idx="345">
                  <c:v>28.75</c:v>
                </c:pt>
                <c:pt idx="346">
                  <c:v>28.833333333333332</c:v>
                </c:pt>
                <c:pt idx="347">
                  <c:v>28.916666666666668</c:v>
                </c:pt>
                <c:pt idx="348">
                  <c:v>29</c:v>
                </c:pt>
                <c:pt idx="349">
                  <c:v>29.083333333333332</c:v>
                </c:pt>
                <c:pt idx="350">
                  <c:v>29.166666666666668</c:v>
                </c:pt>
                <c:pt idx="351">
                  <c:v>29.25</c:v>
                </c:pt>
                <c:pt idx="352">
                  <c:v>29.333333333333332</c:v>
                </c:pt>
                <c:pt idx="353">
                  <c:v>29.416666666666668</c:v>
                </c:pt>
                <c:pt idx="354">
                  <c:v>29.5</c:v>
                </c:pt>
                <c:pt idx="355">
                  <c:v>29.583333333333332</c:v>
                </c:pt>
                <c:pt idx="356">
                  <c:v>29.666666666666668</c:v>
                </c:pt>
                <c:pt idx="357">
                  <c:v>29.75</c:v>
                </c:pt>
                <c:pt idx="358">
                  <c:v>29.833333333333332</c:v>
                </c:pt>
                <c:pt idx="359">
                  <c:v>29.916666666666668</c:v>
                </c:pt>
                <c:pt idx="360">
                  <c:v>30</c:v>
                </c:pt>
                <c:pt idx="361">
                  <c:v>30.083333333333332</c:v>
                </c:pt>
                <c:pt idx="362">
                  <c:v>30.166666666666668</c:v>
                </c:pt>
                <c:pt idx="363">
                  <c:v>30.25</c:v>
                </c:pt>
                <c:pt idx="364">
                  <c:v>30.333333333333332</c:v>
                </c:pt>
                <c:pt idx="365">
                  <c:v>30.416666666666668</c:v>
                </c:pt>
                <c:pt idx="366">
                  <c:v>30.5</c:v>
                </c:pt>
                <c:pt idx="367">
                  <c:v>30.583333333333332</c:v>
                </c:pt>
                <c:pt idx="368">
                  <c:v>30.666666666666668</c:v>
                </c:pt>
                <c:pt idx="369">
                  <c:v>30.75</c:v>
                </c:pt>
                <c:pt idx="370">
                  <c:v>30.833333333333332</c:v>
                </c:pt>
                <c:pt idx="371">
                  <c:v>30.916666666666668</c:v>
                </c:pt>
                <c:pt idx="372">
                  <c:v>31</c:v>
                </c:pt>
                <c:pt idx="373">
                  <c:v>31.083333333333332</c:v>
                </c:pt>
                <c:pt idx="374">
                  <c:v>31.166666666666668</c:v>
                </c:pt>
                <c:pt idx="375">
                  <c:v>31.25</c:v>
                </c:pt>
                <c:pt idx="376">
                  <c:v>31.333333333333332</c:v>
                </c:pt>
                <c:pt idx="377">
                  <c:v>31.416666666666668</c:v>
                </c:pt>
                <c:pt idx="378">
                  <c:v>31.5</c:v>
                </c:pt>
                <c:pt idx="379">
                  <c:v>31.583333333333332</c:v>
                </c:pt>
                <c:pt idx="380">
                  <c:v>31.666666666666668</c:v>
                </c:pt>
                <c:pt idx="381">
                  <c:v>31.75</c:v>
                </c:pt>
                <c:pt idx="382">
                  <c:v>31.833333333333332</c:v>
                </c:pt>
                <c:pt idx="383">
                  <c:v>31.916666666666668</c:v>
                </c:pt>
                <c:pt idx="384">
                  <c:v>32</c:v>
                </c:pt>
                <c:pt idx="385">
                  <c:v>32.083333333333336</c:v>
                </c:pt>
                <c:pt idx="386">
                  <c:v>32.166666666666664</c:v>
                </c:pt>
                <c:pt idx="387">
                  <c:v>32.25</c:v>
                </c:pt>
                <c:pt idx="388">
                  <c:v>32.333333333333336</c:v>
                </c:pt>
                <c:pt idx="389">
                  <c:v>32.416666666666664</c:v>
                </c:pt>
                <c:pt idx="390">
                  <c:v>32.5</c:v>
                </c:pt>
                <c:pt idx="391">
                  <c:v>32.583333333333336</c:v>
                </c:pt>
                <c:pt idx="392">
                  <c:v>32.666666666666664</c:v>
                </c:pt>
                <c:pt idx="393">
                  <c:v>32.75</c:v>
                </c:pt>
                <c:pt idx="394">
                  <c:v>32.833333333333336</c:v>
                </c:pt>
                <c:pt idx="395">
                  <c:v>32.916666666666664</c:v>
                </c:pt>
                <c:pt idx="396">
                  <c:v>33</c:v>
                </c:pt>
                <c:pt idx="397">
                  <c:v>33.083333333333336</c:v>
                </c:pt>
                <c:pt idx="398">
                  <c:v>33.166666666666664</c:v>
                </c:pt>
                <c:pt idx="399">
                  <c:v>33.25</c:v>
                </c:pt>
                <c:pt idx="400">
                  <c:v>33.333333333333336</c:v>
                </c:pt>
                <c:pt idx="401">
                  <c:v>33.416666666666664</c:v>
                </c:pt>
                <c:pt idx="402">
                  <c:v>33.5</c:v>
                </c:pt>
                <c:pt idx="403">
                  <c:v>33.583333333333336</c:v>
                </c:pt>
                <c:pt idx="404">
                  <c:v>33.666666666666664</c:v>
                </c:pt>
                <c:pt idx="405">
                  <c:v>33.75</c:v>
                </c:pt>
                <c:pt idx="406">
                  <c:v>33.833333333333336</c:v>
                </c:pt>
                <c:pt idx="407">
                  <c:v>33.916666666666664</c:v>
                </c:pt>
                <c:pt idx="408">
                  <c:v>34</c:v>
                </c:pt>
                <c:pt idx="409">
                  <c:v>34.083333333333336</c:v>
                </c:pt>
                <c:pt idx="410">
                  <c:v>34.166666666666664</c:v>
                </c:pt>
                <c:pt idx="411">
                  <c:v>34.25</c:v>
                </c:pt>
                <c:pt idx="412">
                  <c:v>34.333333333333336</c:v>
                </c:pt>
                <c:pt idx="413">
                  <c:v>34.416666666666664</c:v>
                </c:pt>
                <c:pt idx="414">
                  <c:v>34.5</c:v>
                </c:pt>
                <c:pt idx="415">
                  <c:v>34.583333333333336</c:v>
                </c:pt>
                <c:pt idx="416">
                  <c:v>34.666666666666664</c:v>
                </c:pt>
                <c:pt idx="417">
                  <c:v>34.75</c:v>
                </c:pt>
                <c:pt idx="418">
                  <c:v>34.833333333333336</c:v>
                </c:pt>
                <c:pt idx="419">
                  <c:v>34.916666666666664</c:v>
                </c:pt>
                <c:pt idx="420">
                  <c:v>35</c:v>
                </c:pt>
                <c:pt idx="421">
                  <c:v>35.083333333333336</c:v>
                </c:pt>
                <c:pt idx="422">
                  <c:v>35.166666666666664</c:v>
                </c:pt>
                <c:pt idx="423">
                  <c:v>35.25</c:v>
                </c:pt>
                <c:pt idx="424">
                  <c:v>35.333333333333336</c:v>
                </c:pt>
                <c:pt idx="425">
                  <c:v>35.416666666666664</c:v>
                </c:pt>
                <c:pt idx="426">
                  <c:v>35.5</c:v>
                </c:pt>
                <c:pt idx="427">
                  <c:v>35.583333333333336</c:v>
                </c:pt>
                <c:pt idx="428">
                  <c:v>35.666666666666664</c:v>
                </c:pt>
                <c:pt idx="429">
                  <c:v>35.75</c:v>
                </c:pt>
                <c:pt idx="430">
                  <c:v>35.833333333333336</c:v>
                </c:pt>
                <c:pt idx="431">
                  <c:v>35.916666666666664</c:v>
                </c:pt>
                <c:pt idx="432">
                  <c:v>36</c:v>
                </c:pt>
                <c:pt idx="433">
                  <c:v>36.083333333333336</c:v>
                </c:pt>
                <c:pt idx="434">
                  <c:v>36.166666666666664</c:v>
                </c:pt>
                <c:pt idx="435">
                  <c:v>36.25</c:v>
                </c:pt>
                <c:pt idx="436">
                  <c:v>36.333333333333336</c:v>
                </c:pt>
                <c:pt idx="437">
                  <c:v>36.416666666666664</c:v>
                </c:pt>
                <c:pt idx="438">
                  <c:v>36.5</c:v>
                </c:pt>
                <c:pt idx="439">
                  <c:v>36.583333333333336</c:v>
                </c:pt>
                <c:pt idx="440">
                  <c:v>36.666666666666664</c:v>
                </c:pt>
                <c:pt idx="441">
                  <c:v>36.75</c:v>
                </c:pt>
                <c:pt idx="442">
                  <c:v>36.833333333333336</c:v>
                </c:pt>
                <c:pt idx="443">
                  <c:v>36.916666666666664</c:v>
                </c:pt>
                <c:pt idx="444">
                  <c:v>37</c:v>
                </c:pt>
                <c:pt idx="445">
                  <c:v>37.083333333333336</c:v>
                </c:pt>
                <c:pt idx="446">
                  <c:v>37.166666666666664</c:v>
                </c:pt>
                <c:pt idx="447">
                  <c:v>37.25</c:v>
                </c:pt>
                <c:pt idx="448">
                  <c:v>37.333333333333336</c:v>
                </c:pt>
                <c:pt idx="449">
                  <c:v>37.416666666666664</c:v>
                </c:pt>
                <c:pt idx="450">
                  <c:v>37.5</c:v>
                </c:pt>
                <c:pt idx="451">
                  <c:v>37.583333333333336</c:v>
                </c:pt>
                <c:pt idx="452">
                  <c:v>37.666666666666664</c:v>
                </c:pt>
                <c:pt idx="453">
                  <c:v>37.75</c:v>
                </c:pt>
                <c:pt idx="454">
                  <c:v>37.833333333333336</c:v>
                </c:pt>
                <c:pt idx="455">
                  <c:v>37.916666666666664</c:v>
                </c:pt>
                <c:pt idx="456">
                  <c:v>38</c:v>
                </c:pt>
                <c:pt idx="457">
                  <c:v>38.083333333333336</c:v>
                </c:pt>
                <c:pt idx="458">
                  <c:v>38.166666666666664</c:v>
                </c:pt>
                <c:pt idx="459">
                  <c:v>38.25</c:v>
                </c:pt>
                <c:pt idx="460">
                  <c:v>38.333333333333336</c:v>
                </c:pt>
                <c:pt idx="461">
                  <c:v>38.416666666666664</c:v>
                </c:pt>
                <c:pt idx="462">
                  <c:v>38.5</c:v>
                </c:pt>
                <c:pt idx="463">
                  <c:v>38.583333333333336</c:v>
                </c:pt>
                <c:pt idx="464">
                  <c:v>38.666666666666664</c:v>
                </c:pt>
                <c:pt idx="465">
                  <c:v>38.75</c:v>
                </c:pt>
                <c:pt idx="466">
                  <c:v>38.833333333333336</c:v>
                </c:pt>
                <c:pt idx="467">
                  <c:v>38.916666666666664</c:v>
                </c:pt>
                <c:pt idx="468">
                  <c:v>39</c:v>
                </c:pt>
                <c:pt idx="469">
                  <c:v>39.083333333333336</c:v>
                </c:pt>
                <c:pt idx="470">
                  <c:v>39.166666666666664</c:v>
                </c:pt>
                <c:pt idx="471">
                  <c:v>39.25</c:v>
                </c:pt>
                <c:pt idx="472">
                  <c:v>39.333333333333336</c:v>
                </c:pt>
                <c:pt idx="473">
                  <c:v>39.416666666666664</c:v>
                </c:pt>
                <c:pt idx="474">
                  <c:v>39.5</c:v>
                </c:pt>
                <c:pt idx="475">
                  <c:v>39.583333333333336</c:v>
                </c:pt>
                <c:pt idx="476">
                  <c:v>39.666666666666664</c:v>
                </c:pt>
                <c:pt idx="477">
                  <c:v>39.75</c:v>
                </c:pt>
                <c:pt idx="478">
                  <c:v>39.833333333333336</c:v>
                </c:pt>
                <c:pt idx="479">
                  <c:v>39.916666666666664</c:v>
                </c:pt>
                <c:pt idx="480">
                  <c:v>40</c:v>
                </c:pt>
                <c:pt idx="481">
                  <c:v>40.083333333333336</c:v>
                </c:pt>
                <c:pt idx="482">
                  <c:v>40.166666666666664</c:v>
                </c:pt>
                <c:pt idx="483">
                  <c:v>40.25</c:v>
                </c:pt>
                <c:pt idx="484">
                  <c:v>40.333333333333336</c:v>
                </c:pt>
                <c:pt idx="485">
                  <c:v>40.416666666666664</c:v>
                </c:pt>
                <c:pt idx="486">
                  <c:v>40.5</c:v>
                </c:pt>
                <c:pt idx="487">
                  <c:v>40.583333333333336</c:v>
                </c:pt>
                <c:pt idx="488">
                  <c:v>40.666666666666664</c:v>
                </c:pt>
                <c:pt idx="489">
                  <c:v>40.75</c:v>
                </c:pt>
                <c:pt idx="490">
                  <c:v>40.833333333333336</c:v>
                </c:pt>
                <c:pt idx="491">
                  <c:v>40.916666666666664</c:v>
                </c:pt>
                <c:pt idx="492">
                  <c:v>41</c:v>
                </c:pt>
                <c:pt idx="493">
                  <c:v>41.083333333333336</c:v>
                </c:pt>
                <c:pt idx="494">
                  <c:v>41.166666666666664</c:v>
                </c:pt>
                <c:pt idx="495">
                  <c:v>41.25</c:v>
                </c:pt>
                <c:pt idx="496">
                  <c:v>41.333333333333336</c:v>
                </c:pt>
                <c:pt idx="497">
                  <c:v>41.416666666666664</c:v>
                </c:pt>
                <c:pt idx="498">
                  <c:v>41.5</c:v>
                </c:pt>
                <c:pt idx="499">
                  <c:v>41.583333333333336</c:v>
                </c:pt>
                <c:pt idx="500">
                  <c:v>41.666666666666664</c:v>
                </c:pt>
                <c:pt idx="501">
                  <c:v>41.75</c:v>
                </c:pt>
                <c:pt idx="502">
                  <c:v>41.833333333333336</c:v>
                </c:pt>
                <c:pt idx="503">
                  <c:v>41.916666666666664</c:v>
                </c:pt>
                <c:pt idx="504">
                  <c:v>42</c:v>
                </c:pt>
                <c:pt idx="505">
                  <c:v>42.083333333333336</c:v>
                </c:pt>
                <c:pt idx="506">
                  <c:v>42.166666666666664</c:v>
                </c:pt>
                <c:pt idx="507">
                  <c:v>42.25</c:v>
                </c:pt>
                <c:pt idx="508">
                  <c:v>42.333333333333336</c:v>
                </c:pt>
                <c:pt idx="509">
                  <c:v>42.416666666666664</c:v>
                </c:pt>
                <c:pt idx="510">
                  <c:v>42.5</c:v>
                </c:pt>
                <c:pt idx="511">
                  <c:v>42.583333333333336</c:v>
                </c:pt>
                <c:pt idx="512">
                  <c:v>42.666666666666664</c:v>
                </c:pt>
                <c:pt idx="513">
                  <c:v>42.75</c:v>
                </c:pt>
                <c:pt idx="514">
                  <c:v>42.833333333333336</c:v>
                </c:pt>
                <c:pt idx="515">
                  <c:v>42.916666666666664</c:v>
                </c:pt>
                <c:pt idx="516">
                  <c:v>43</c:v>
                </c:pt>
                <c:pt idx="517">
                  <c:v>43.083333333333336</c:v>
                </c:pt>
                <c:pt idx="518">
                  <c:v>43.166666666666664</c:v>
                </c:pt>
                <c:pt idx="519">
                  <c:v>43.25</c:v>
                </c:pt>
                <c:pt idx="520">
                  <c:v>43.333333333333336</c:v>
                </c:pt>
                <c:pt idx="521">
                  <c:v>43.416666666666664</c:v>
                </c:pt>
                <c:pt idx="522">
                  <c:v>43.5</c:v>
                </c:pt>
                <c:pt idx="523">
                  <c:v>43.583333333333336</c:v>
                </c:pt>
                <c:pt idx="524">
                  <c:v>43.666666666666664</c:v>
                </c:pt>
                <c:pt idx="525">
                  <c:v>43.75</c:v>
                </c:pt>
                <c:pt idx="526">
                  <c:v>43.833333333333336</c:v>
                </c:pt>
                <c:pt idx="527">
                  <c:v>43.916666666666664</c:v>
                </c:pt>
                <c:pt idx="528">
                  <c:v>44</c:v>
                </c:pt>
                <c:pt idx="529">
                  <c:v>44.083333333333336</c:v>
                </c:pt>
                <c:pt idx="530">
                  <c:v>44.166666666666664</c:v>
                </c:pt>
                <c:pt idx="531">
                  <c:v>44.25</c:v>
                </c:pt>
                <c:pt idx="532">
                  <c:v>44.333333333333336</c:v>
                </c:pt>
                <c:pt idx="533">
                  <c:v>44.416666666666664</c:v>
                </c:pt>
                <c:pt idx="534">
                  <c:v>44.5</c:v>
                </c:pt>
                <c:pt idx="535">
                  <c:v>44.583333333333336</c:v>
                </c:pt>
                <c:pt idx="536">
                  <c:v>44.666666666666664</c:v>
                </c:pt>
                <c:pt idx="537">
                  <c:v>44.75</c:v>
                </c:pt>
                <c:pt idx="538">
                  <c:v>44.833333333333336</c:v>
                </c:pt>
                <c:pt idx="539">
                  <c:v>44.916666666666664</c:v>
                </c:pt>
                <c:pt idx="540">
                  <c:v>45</c:v>
                </c:pt>
                <c:pt idx="541">
                  <c:v>45.083333333333336</c:v>
                </c:pt>
                <c:pt idx="542">
                  <c:v>45.166666666666664</c:v>
                </c:pt>
                <c:pt idx="543">
                  <c:v>45.25</c:v>
                </c:pt>
                <c:pt idx="544">
                  <c:v>45.333333333333336</c:v>
                </c:pt>
                <c:pt idx="545">
                  <c:v>45.416666666666664</c:v>
                </c:pt>
                <c:pt idx="546">
                  <c:v>45.5</c:v>
                </c:pt>
                <c:pt idx="547">
                  <c:v>45.583333333333336</c:v>
                </c:pt>
                <c:pt idx="548">
                  <c:v>45.666666666666664</c:v>
                </c:pt>
                <c:pt idx="549">
                  <c:v>45.75</c:v>
                </c:pt>
                <c:pt idx="550">
                  <c:v>45.833333333333336</c:v>
                </c:pt>
                <c:pt idx="551">
                  <c:v>45.916666666666664</c:v>
                </c:pt>
                <c:pt idx="552">
                  <c:v>46</c:v>
                </c:pt>
                <c:pt idx="553">
                  <c:v>46.083333333333336</c:v>
                </c:pt>
                <c:pt idx="554">
                  <c:v>46.166666666666664</c:v>
                </c:pt>
                <c:pt idx="555">
                  <c:v>46.25</c:v>
                </c:pt>
                <c:pt idx="556">
                  <c:v>46.333333333333336</c:v>
                </c:pt>
                <c:pt idx="557">
                  <c:v>46.416666666666664</c:v>
                </c:pt>
                <c:pt idx="558">
                  <c:v>46.5</c:v>
                </c:pt>
                <c:pt idx="559">
                  <c:v>46.583333333333336</c:v>
                </c:pt>
                <c:pt idx="560">
                  <c:v>46.666666666666664</c:v>
                </c:pt>
                <c:pt idx="561">
                  <c:v>46.75</c:v>
                </c:pt>
                <c:pt idx="562">
                  <c:v>46.833333333333336</c:v>
                </c:pt>
                <c:pt idx="563">
                  <c:v>46.916666666666664</c:v>
                </c:pt>
                <c:pt idx="564">
                  <c:v>47</c:v>
                </c:pt>
                <c:pt idx="565">
                  <c:v>47.083333333333336</c:v>
                </c:pt>
                <c:pt idx="566">
                  <c:v>47.166666666666664</c:v>
                </c:pt>
                <c:pt idx="567">
                  <c:v>47.25</c:v>
                </c:pt>
                <c:pt idx="568">
                  <c:v>47.333333333333336</c:v>
                </c:pt>
                <c:pt idx="569">
                  <c:v>47.416666666666664</c:v>
                </c:pt>
                <c:pt idx="570">
                  <c:v>47.5</c:v>
                </c:pt>
                <c:pt idx="571">
                  <c:v>47.583333333333336</c:v>
                </c:pt>
                <c:pt idx="572">
                  <c:v>47.666666666666664</c:v>
                </c:pt>
                <c:pt idx="573">
                  <c:v>47.75</c:v>
                </c:pt>
                <c:pt idx="574">
                  <c:v>47.833333333333336</c:v>
                </c:pt>
                <c:pt idx="575">
                  <c:v>47.916666666666664</c:v>
                </c:pt>
                <c:pt idx="576">
                  <c:v>48</c:v>
                </c:pt>
                <c:pt idx="577">
                  <c:v>48.083333333333336</c:v>
                </c:pt>
                <c:pt idx="578">
                  <c:v>48.166666666666664</c:v>
                </c:pt>
              </c:numCache>
            </c:numRef>
          </c:cat>
          <c:val>
            <c:numRef>
              <c:f>Rainfallfig!$E$2:$E$605</c:f>
              <c:numCache>
                <c:formatCode>General</c:formatCode>
                <c:ptCount val="604"/>
                <c:pt idx="0">
                  <c:v>50.842325379999998</c:v>
                </c:pt>
                <c:pt idx="1">
                  <c:v>50.842325379999998</c:v>
                </c:pt>
                <c:pt idx="2">
                  <c:v>50.842325379999998</c:v>
                </c:pt>
                <c:pt idx="3">
                  <c:v>36.307500820000001</c:v>
                </c:pt>
                <c:pt idx="4">
                  <c:v>36.307500820000001</c:v>
                </c:pt>
                <c:pt idx="5">
                  <c:v>36.307500820000001</c:v>
                </c:pt>
                <c:pt idx="6">
                  <c:v>32.004531229999998</c:v>
                </c:pt>
                <c:pt idx="7">
                  <c:v>32.004531229999998</c:v>
                </c:pt>
                <c:pt idx="8">
                  <c:v>32.004531229999998</c:v>
                </c:pt>
                <c:pt idx="9">
                  <c:v>53.957574000000001</c:v>
                </c:pt>
                <c:pt idx="10">
                  <c:v>53.957574000000001</c:v>
                </c:pt>
                <c:pt idx="11">
                  <c:v>53.957574000000001</c:v>
                </c:pt>
                <c:pt idx="12">
                  <c:v>51.737868829999996</c:v>
                </c:pt>
                <c:pt idx="13">
                  <c:v>51.737868829999996</c:v>
                </c:pt>
                <c:pt idx="14">
                  <c:v>51.737868829999996</c:v>
                </c:pt>
                <c:pt idx="15">
                  <c:v>53.615354359999998</c:v>
                </c:pt>
                <c:pt idx="16">
                  <c:v>53.615354359999998</c:v>
                </c:pt>
                <c:pt idx="17">
                  <c:v>53.615354359999998</c:v>
                </c:pt>
                <c:pt idx="18">
                  <c:v>51.748645639999999</c:v>
                </c:pt>
                <c:pt idx="19">
                  <c:v>51.748645639999999</c:v>
                </c:pt>
                <c:pt idx="20">
                  <c:v>51.748645639999999</c:v>
                </c:pt>
                <c:pt idx="21">
                  <c:v>44.951361319999997</c:v>
                </c:pt>
                <c:pt idx="22">
                  <c:v>44.951361319999997</c:v>
                </c:pt>
                <c:pt idx="23">
                  <c:v>44.951361319999997</c:v>
                </c:pt>
                <c:pt idx="24">
                  <c:v>44.18886578</c:v>
                </c:pt>
                <c:pt idx="25">
                  <c:v>44.18886578</c:v>
                </c:pt>
                <c:pt idx="26">
                  <c:v>44.18886578</c:v>
                </c:pt>
                <c:pt idx="27">
                  <c:v>57.632802040000001</c:v>
                </c:pt>
                <c:pt idx="28">
                  <c:v>57.632802040000001</c:v>
                </c:pt>
                <c:pt idx="29">
                  <c:v>57.632802040000001</c:v>
                </c:pt>
                <c:pt idx="30">
                  <c:v>41.613272680000001</c:v>
                </c:pt>
                <c:pt idx="31">
                  <c:v>41.613272680000001</c:v>
                </c:pt>
                <c:pt idx="32">
                  <c:v>41.613272680000001</c:v>
                </c:pt>
                <c:pt idx="33">
                  <c:v>56.75719084</c:v>
                </c:pt>
                <c:pt idx="34">
                  <c:v>56.75719084</c:v>
                </c:pt>
                <c:pt idx="35">
                  <c:v>56.75719084</c:v>
                </c:pt>
                <c:pt idx="36">
                  <c:v>55.288190350000001</c:v>
                </c:pt>
                <c:pt idx="37">
                  <c:v>55.288190350000001</c:v>
                </c:pt>
                <c:pt idx="38">
                  <c:v>55.288190350000001</c:v>
                </c:pt>
                <c:pt idx="39">
                  <c:v>56.313045729999999</c:v>
                </c:pt>
                <c:pt idx="40">
                  <c:v>56.313045729999999</c:v>
                </c:pt>
                <c:pt idx="41">
                  <c:v>56.313045729999999</c:v>
                </c:pt>
                <c:pt idx="42">
                  <c:v>45.042081230000001</c:v>
                </c:pt>
                <c:pt idx="43">
                  <c:v>45.042081230000001</c:v>
                </c:pt>
                <c:pt idx="44">
                  <c:v>45.042081230000001</c:v>
                </c:pt>
                <c:pt idx="45">
                  <c:v>48.00096353</c:v>
                </c:pt>
                <c:pt idx="46">
                  <c:v>48.00096353</c:v>
                </c:pt>
                <c:pt idx="47">
                  <c:v>48.00096353</c:v>
                </c:pt>
                <c:pt idx="48">
                  <c:v>56.19804568</c:v>
                </c:pt>
                <c:pt idx="49">
                  <c:v>56.19804568</c:v>
                </c:pt>
                <c:pt idx="50">
                  <c:v>56.19804568</c:v>
                </c:pt>
                <c:pt idx="51">
                  <c:v>40.822859530000002</c:v>
                </c:pt>
                <c:pt idx="52">
                  <c:v>40.822859530000002</c:v>
                </c:pt>
                <c:pt idx="53">
                  <c:v>40.822859530000002</c:v>
                </c:pt>
                <c:pt idx="54">
                  <c:v>29.348804579999999</c:v>
                </c:pt>
                <c:pt idx="55">
                  <c:v>29.348804579999999</c:v>
                </c:pt>
                <c:pt idx="56">
                  <c:v>29.348804579999999</c:v>
                </c:pt>
                <c:pt idx="57">
                  <c:v>50.774974579999999</c:v>
                </c:pt>
                <c:pt idx="58">
                  <c:v>50.774974579999999</c:v>
                </c:pt>
                <c:pt idx="59">
                  <c:v>50.774974579999999</c:v>
                </c:pt>
                <c:pt idx="60">
                  <c:v>43.348820859999996</c:v>
                </c:pt>
                <c:pt idx="61">
                  <c:v>43.348820859999996</c:v>
                </c:pt>
                <c:pt idx="62">
                  <c:v>43.348820859999996</c:v>
                </c:pt>
                <c:pt idx="63">
                  <c:v>35.306799830000003</c:v>
                </c:pt>
                <c:pt idx="64">
                  <c:v>35.306799830000003</c:v>
                </c:pt>
                <c:pt idx="65">
                  <c:v>35.306799830000003</c:v>
                </c:pt>
                <c:pt idx="66">
                  <c:v>51.168179260000002</c:v>
                </c:pt>
                <c:pt idx="67">
                  <c:v>51.168179260000002</c:v>
                </c:pt>
                <c:pt idx="68">
                  <c:v>51.168179260000002</c:v>
                </c:pt>
                <c:pt idx="69">
                  <c:v>30.880576390000002</c:v>
                </c:pt>
                <c:pt idx="70">
                  <c:v>30.880576390000002</c:v>
                </c:pt>
                <c:pt idx="71">
                  <c:v>30.880576390000002</c:v>
                </c:pt>
                <c:pt idx="72">
                  <c:v>41.145951439999997</c:v>
                </c:pt>
                <c:pt idx="73">
                  <c:v>41.145951439999997</c:v>
                </c:pt>
                <c:pt idx="74">
                  <c:v>41.145951439999997</c:v>
                </c:pt>
                <c:pt idx="75">
                  <c:v>39.551510210000004</c:v>
                </c:pt>
                <c:pt idx="76">
                  <c:v>39.551510210000004</c:v>
                </c:pt>
                <c:pt idx="77">
                  <c:v>39.551510210000004</c:v>
                </c:pt>
                <c:pt idx="78">
                  <c:v>34.06956005</c:v>
                </c:pt>
                <c:pt idx="79">
                  <c:v>34.06956005</c:v>
                </c:pt>
                <c:pt idx="80">
                  <c:v>34.06956005</c:v>
                </c:pt>
                <c:pt idx="81">
                  <c:v>28.07672655</c:v>
                </c:pt>
                <c:pt idx="82">
                  <c:v>28.07672655</c:v>
                </c:pt>
                <c:pt idx="83">
                  <c:v>28.07672655</c:v>
                </c:pt>
                <c:pt idx="84">
                  <c:v>25.32800963</c:v>
                </c:pt>
                <c:pt idx="85">
                  <c:v>25.32800963</c:v>
                </c:pt>
                <c:pt idx="86">
                  <c:v>25.32800963</c:v>
                </c:pt>
                <c:pt idx="87">
                  <c:v>35.388619869999999</c:v>
                </c:pt>
                <c:pt idx="88">
                  <c:v>35.388619869999999</c:v>
                </c:pt>
                <c:pt idx="89">
                  <c:v>35.388619869999999</c:v>
                </c:pt>
                <c:pt idx="90">
                  <c:v>29.703813740000001</c:v>
                </c:pt>
                <c:pt idx="91">
                  <c:v>29.703813740000001</c:v>
                </c:pt>
                <c:pt idx="92">
                  <c:v>29.703813740000001</c:v>
                </c:pt>
                <c:pt idx="93">
                  <c:v>43.682029589999999</c:v>
                </c:pt>
                <c:pt idx="94">
                  <c:v>43.682029589999999</c:v>
                </c:pt>
                <c:pt idx="95">
                  <c:v>43.682029589999999</c:v>
                </c:pt>
                <c:pt idx="96">
                  <c:v>35.212504729999999</c:v>
                </c:pt>
                <c:pt idx="97">
                  <c:v>35.212504729999999</c:v>
                </c:pt>
                <c:pt idx="98">
                  <c:v>35.212504729999999</c:v>
                </c:pt>
                <c:pt idx="99">
                  <c:v>48.411401300000001</c:v>
                </c:pt>
                <c:pt idx="100">
                  <c:v>48.411401300000001</c:v>
                </c:pt>
                <c:pt idx="101">
                  <c:v>48.411401300000001</c:v>
                </c:pt>
                <c:pt idx="102">
                  <c:v>46.611001190000003</c:v>
                </c:pt>
                <c:pt idx="103">
                  <c:v>46.611001190000003</c:v>
                </c:pt>
                <c:pt idx="104">
                  <c:v>46.611001190000003</c:v>
                </c:pt>
                <c:pt idx="105">
                  <c:v>43.131262300000003</c:v>
                </c:pt>
                <c:pt idx="106">
                  <c:v>43.131262300000003</c:v>
                </c:pt>
                <c:pt idx="107">
                  <c:v>43.131262300000003</c:v>
                </c:pt>
                <c:pt idx="108">
                  <c:v>33.195012730000002</c:v>
                </c:pt>
                <c:pt idx="109">
                  <c:v>33.195012730000002</c:v>
                </c:pt>
                <c:pt idx="110">
                  <c:v>33.195012730000002</c:v>
                </c:pt>
                <c:pt idx="111">
                  <c:v>56.82701084</c:v>
                </c:pt>
                <c:pt idx="112">
                  <c:v>56.82701084</c:v>
                </c:pt>
                <c:pt idx="113">
                  <c:v>56.82701084</c:v>
                </c:pt>
                <c:pt idx="114">
                  <c:v>37.818046500000001</c:v>
                </c:pt>
                <c:pt idx="115">
                  <c:v>37.818046500000001</c:v>
                </c:pt>
                <c:pt idx="116">
                  <c:v>37.818046500000001</c:v>
                </c:pt>
                <c:pt idx="117">
                  <c:v>58.989326890000001</c:v>
                </c:pt>
                <c:pt idx="118">
                  <c:v>58.989326890000001</c:v>
                </c:pt>
                <c:pt idx="119">
                  <c:v>58.989326890000001</c:v>
                </c:pt>
                <c:pt idx="120">
                  <c:v>38.310245160000001</c:v>
                </c:pt>
                <c:pt idx="121">
                  <c:v>38.310245160000001</c:v>
                </c:pt>
                <c:pt idx="122">
                  <c:v>38.310245160000001</c:v>
                </c:pt>
                <c:pt idx="123">
                  <c:v>44.09882528</c:v>
                </c:pt>
                <c:pt idx="124">
                  <c:v>44.09882528</c:v>
                </c:pt>
                <c:pt idx="125">
                  <c:v>44.09882528</c:v>
                </c:pt>
                <c:pt idx="126">
                  <c:v>35.739152789999999</c:v>
                </c:pt>
                <c:pt idx="127">
                  <c:v>35.739152789999999</c:v>
                </c:pt>
                <c:pt idx="128">
                  <c:v>35.739152789999999</c:v>
                </c:pt>
                <c:pt idx="129">
                  <c:v>55.360238969999997</c:v>
                </c:pt>
                <c:pt idx="130">
                  <c:v>55.360238969999997</c:v>
                </c:pt>
                <c:pt idx="131">
                  <c:v>55.360238969999997</c:v>
                </c:pt>
                <c:pt idx="132">
                  <c:v>40.713149469999998</c:v>
                </c:pt>
                <c:pt idx="133">
                  <c:v>40.713149469999998</c:v>
                </c:pt>
                <c:pt idx="134">
                  <c:v>40.713149469999998</c:v>
                </c:pt>
                <c:pt idx="135">
                  <c:v>36.848411169999999</c:v>
                </c:pt>
                <c:pt idx="136">
                  <c:v>36.848411169999999</c:v>
                </c:pt>
                <c:pt idx="137">
                  <c:v>36.848411169999999</c:v>
                </c:pt>
                <c:pt idx="138">
                  <c:v>62.51556197</c:v>
                </c:pt>
                <c:pt idx="139">
                  <c:v>62.51556197</c:v>
                </c:pt>
                <c:pt idx="140">
                  <c:v>62.51556197</c:v>
                </c:pt>
                <c:pt idx="141">
                  <c:v>50.345335390000002</c:v>
                </c:pt>
                <c:pt idx="142">
                  <c:v>50.345335390000002</c:v>
                </c:pt>
                <c:pt idx="143">
                  <c:v>50.345335390000002</c:v>
                </c:pt>
                <c:pt idx="144">
                  <c:v>63.870314860000001</c:v>
                </c:pt>
                <c:pt idx="145">
                  <c:v>63.870314860000001</c:v>
                </c:pt>
                <c:pt idx="146">
                  <c:v>63.870314860000001</c:v>
                </c:pt>
                <c:pt idx="147">
                  <c:v>54.646865859999998</c:v>
                </c:pt>
                <c:pt idx="148">
                  <c:v>54.646865859999998</c:v>
                </c:pt>
                <c:pt idx="149">
                  <c:v>54.646865859999998</c:v>
                </c:pt>
                <c:pt idx="150">
                  <c:v>66.202622419999997</c:v>
                </c:pt>
                <c:pt idx="151">
                  <c:v>66.202622419999997</c:v>
                </c:pt>
                <c:pt idx="152">
                  <c:v>66.202622419999997</c:v>
                </c:pt>
                <c:pt idx="153">
                  <c:v>42.759259759999999</c:v>
                </c:pt>
                <c:pt idx="154">
                  <c:v>42.759259759999999</c:v>
                </c:pt>
                <c:pt idx="155">
                  <c:v>42.759259759999999</c:v>
                </c:pt>
                <c:pt idx="156">
                  <c:v>82.259812479999994</c:v>
                </c:pt>
                <c:pt idx="157">
                  <c:v>82.259812479999994</c:v>
                </c:pt>
                <c:pt idx="158">
                  <c:v>82.259812479999994</c:v>
                </c:pt>
                <c:pt idx="159">
                  <c:v>78.878218630000006</c:v>
                </c:pt>
                <c:pt idx="160">
                  <c:v>78.878218630000006</c:v>
                </c:pt>
                <c:pt idx="161">
                  <c:v>78.878218630000006</c:v>
                </c:pt>
                <c:pt idx="162">
                  <c:v>77.275301850000005</c:v>
                </c:pt>
                <c:pt idx="163">
                  <c:v>77.275301850000005</c:v>
                </c:pt>
                <c:pt idx="164">
                  <c:v>77.275301850000005</c:v>
                </c:pt>
                <c:pt idx="165">
                  <c:v>81.389290639999999</c:v>
                </c:pt>
                <c:pt idx="166">
                  <c:v>81.389290639999999</c:v>
                </c:pt>
                <c:pt idx="167">
                  <c:v>81.389290639999999</c:v>
                </c:pt>
                <c:pt idx="168">
                  <c:v>62.734913509999998</c:v>
                </c:pt>
                <c:pt idx="169">
                  <c:v>62.734913509999998</c:v>
                </c:pt>
                <c:pt idx="170">
                  <c:v>62.734913509999998</c:v>
                </c:pt>
                <c:pt idx="171">
                  <c:v>73.987887790000002</c:v>
                </c:pt>
                <c:pt idx="172">
                  <c:v>73.987887790000002</c:v>
                </c:pt>
                <c:pt idx="173">
                  <c:v>73.987887790000002</c:v>
                </c:pt>
                <c:pt idx="174">
                  <c:v>71.973657279999998</c:v>
                </c:pt>
                <c:pt idx="175">
                  <c:v>71.973657279999998</c:v>
                </c:pt>
                <c:pt idx="176">
                  <c:v>71.973657279999998</c:v>
                </c:pt>
                <c:pt idx="177">
                  <c:v>69.213954909999998</c:v>
                </c:pt>
                <c:pt idx="178">
                  <c:v>69.213954909999998</c:v>
                </c:pt>
                <c:pt idx="179">
                  <c:v>69.213954909999998</c:v>
                </c:pt>
                <c:pt idx="180">
                  <c:v>56.417985170000001</c:v>
                </c:pt>
                <c:pt idx="181">
                  <c:v>56.417985170000001</c:v>
                </c:pt>
                <c:pt idx="182">
                  <c:v>56.417985170000001</c:v>
                </c:pt>
                <c:pt idx="183">
                  <c:v>53.768252099999998</c:v>
                </c:pt>
                <c:pt idx="184">
                  <c:v>53.768252099999998</c:v>
                </c:pt>
                <c:pt idx="185">
                  <c:v>53.768252099999998</c:v>
                </c:pt>
                <c:pt idx="186">
                  <c:v>60.63089196</c:v>
                </c:pt>
                <c:pt idx="187">
                  <c:v>60.63089196</c:v>
                </c:pt>
                <c:pt idx="188">
                  <c:v>60.63089196</c:v>
                </c:pt>
                <c:pt idx="189">
                  <c:v>49.632842240000002</c:v>
                </c:pt>
                <c:pt idx="190">
                  <c:v>49.632842240000002</c:v>
                </c:pt>
                <c:pt idx="191">
                  <c:v>49.632842240000002</c:v>
                </c:pt>
                <c:pt idx="192">
                  <c:v>70.227621389999996</c:v>
                </c:pt>
                <c:pt idx="193">
                  <c:v>70.227621389999996</c:v>
                </c:pt>
                <c:pt idx="194">
                  <c:v>70.227621389999996</c:v>
                </c:pt>
                <c:pt idx="195">
                  <c:v>74.109647480000007</c:v>
                </c:pt>
                <c:pt idx="196">
                  <c:v>74.109647480000007</c:v>
                </c:pt>
                <c:pt idx="197">
                  <c:v>74.109647480000007</c:v>
                </c:pt>
                <c:pt idx="198">
                  <c:v>36.598448570000002</c:v>
                </c:pt>
                <c:pt idx="199">
                  <c:v>36.598448570000002</c:v>
                </c:pt>
                <c:pt idx="200">
                  <c:v>36.598448570000002</c:v>
                </c:pt>
                <c:pt idx="201">
                  <c:v>52.024502679999998</c:v>
                </c:pt>
                <c:pt idx="202">
                  <c:v>52.024502679999998</c:v>
                </c:pt>
                <c:pt idx="203">
                  <c:v>52.024502679999998</c:v>
                </c:pt>
                <c:pt idx="204">
                  <c:v>35.022277979999998</c:v>
                </c:pt>
                <c:pt idx="205">
                  <c:v>35.022277979999998</c:v>
                </c:pt>
                <c:pt idx="206">
                  <c:v>35.022277979999998</c:v>
                </c:pt>
                <c:pt idx="207">
                  <c:v>55.52117853</c:v>
                </c:pt>
                <c:pt idx="208">
                  <c:v>55.52117853</c:v>
                </c:pt>
                <c:pt idx="209">
                  <c:v>55.52117853</c:v>
                </c:pt>
                <c:pt idx="210">
                  <c:v>58.494699619999999</c:v>
                </c:pt>
                <c:pt idx="211">
                  <c:v>58.494699619999999</c:v>
                </c:pt>
                <c:pt idx="212">
                  <c:v>58.494699619999999</c:v>
                </c:pt>
                <c:pt idx="213">
                  <c:v>30.05803079</c:v>
                </c:pt>
                <c:pt idx="214">
                  <c:v>30.05803079</c:v>
                </c:pt>
                <c:pt idx="215">
                  <c:v>30.05803079</c:v>
                </c:pt>
                <c:pt idx="216">
                  <c:v>52.226354270000002</c:v>
                </c:pt>
                <c:pt idx="217">
                  <c:v>52.226354270000002</c:v>
                </c:pt>
                <c:pt idx="218">
                  <c:v>52.226354270000002</c:v>
                </c:pt>
                <c:pt idx="219">
                  <c:v>26.259951489999999</c:v>
                </c:pt>
                <c:pt idx="220">
                  <c:v>26.259951489999999</c:v>
                </c:pt>
                <c:pt idx="221">
                  <c:v>26.259951489999999</c:v>
                </c:pt>
                <c:pt idx="222">
                  <c:v>41.488605790000001</c:v>
                </c:pt>
                <c:pt idx="223">
                  <c:v>41.488605790000001</c:v>
                </c:pt>
                <c:pt idx="224">
                  <c:v>41.488605790000001</c:v>
                </c:pt>
                <c:pt idx="225">
                  <c:v>42.408647119999998</c:v>
                </c:pt>
                <c:pt idx="226">
                  <c:v>42.408647119999998</c:v>
                </c:pt>
                <c:pt idx="227">
                  <c:v>42.408647119999998</c:v>
                </c:pt>
                <c:pt idx="228">
                  <c:v>35.170927599999999</c:v>
                </c:pt>
                <c:pt idx="229">
                  <c:v>35.170927599999999</c:v>
                </c:pt>
                <c:pt idx="230">
                  <c:v>35.170927599999999</c:v>
                </c:pt>
                <c:pt idx="231">
                  <c:v>42.022467570000003</c:v>
                </c:pt>
                <c:pt idx="232">
                  <c:v>42.022467570000003</c:v>
                </c:pt>
                <c:pt idx="233">
                  <c:v>42.022467570000003</c:v>
                </c:pt>
                <c:pt idx="234">
                  <c:v>41.272316070000002</c:v>
                </c:pt>
                <c:pt idx="235">
                  <c:v>41.272316070000002</c:v>
                </c:pt>
                <c:pt idx="236">
                  <c:v>41.272316070000002</c:v>
                </c:pt>
                <c:pt idx="237">
                  <c:v>34.86301151</c:v>
                </c:pt>
                <c:pt idx="238">
                  <c:v>34.86301151</c:v>
                </c:pt>
                <c:pt idx="239">
                  <c:v>34.86301151</c:v>
                </c:pt>
                <c:pt idx="240">
                  <c:v>24.138242640000001</c:v>
                </c:pt>
                <c:pt idx="241">
                  <c:v>24.138242640000001</c:v>
                </c:pt>
                <c:pt idx="242">
                  <c:v>24.138242640000001</c:v>
                </c:pt>
                <c:pt idx="243">
                  <c:v>25.660790980000002</c:v>
                </c:pt>
                <c:pt idx="244">
                  <c:v>25.660790980000002</c:v>
                </c:pt>
                <c:pt idx="245">
                  <c:v>25.660790980000002</c:v>
                </c:pt>
                <c:pt idx="246">
                  <c:v>24.970444000000001</c:v>
                </c:pt>
                <c:pt idx="247">
                  <c:v>24.970444000000001</c:v>
                </c:pt>
                <c:pt idx="248">
                  <c:v>24.970444000000001</c:v>
                </c:pt>
                <c:pt idx="249">
                  <c:v>22.166939450000001</c:v>
                </c:pt>
                <c:pt idx="250">
                  <c:v>22.166939450000001</c:v>
                </c:pt>
                <c:pt idx="251">
                  <c:v>22.166939450000001</c:v>
                </c:pt>
                <c:pt idx="252">
                  <c:v>23.83597116</c:v>
                </c:pt>
                <c:pt idx="253">
                  <c:v>23.83597116</c:v>
                </c:pt>
                <c:pt idx="254">
                  <c:v>23.83597116</c:v>
                </c:pt>
                <c:pt idx="255">
                  <c:v>35.248899600000001</c:v>
                </c:pt>
                <c:pt idx="256">
                  <c:v>35.248899600000001</c:v>
                </c:pt>
                <c:pt idx="257">
                  <c:v>35.248899600000001</c:v>
                </c:pt>
                <c:pt idx="258">
                  <c:v>43.050563480000001</c:v>
                </c:pt>
                <c:pt idx="259">
                  <c:v>43.050563480000001</c:v>
                </c:pt>
                <c:pt idx="260">
                  <c:v>43.050563480000001</c:v>
                </c:pt>
                <c:pt idx="261">
                  <c:v>30.711468589999999</c:v>
                </c:pt>
                <c:pt idx="262">
                  <c:v>30.711468589999999</c:v>
                </c:pt>
                <c:pt idx="263">
                  <c:v>30.711468589999999</c:v>
                </c:pt>
                <c:pt idx="264">
                  <c:v>32.836864249999998</c:v>
                </c:pt>
                <c:pt idx="265">
                  <c:v>32.836864249999998</c:v>
                </c:pt>
                <c:pt idx="266">
                  <c:v>32.836864249999998</c:v>
                </c:pt>
                <c:pt idx="267">
                  <c:v>47.363637760000003</c:v>
                </c:pt>
                <c:pt idx="268">
                  <c:v>47.363637760000003</c:v>
                </c:pt>
                <c:pt idx="269">
                  <c:v>47.363637760000003</c:v>
                </c:pt>
                <c:pt idx="270">
                  <c:v>47.778379260000001</c:v>
                </c:pt>
                <c:pt idx="271">
                  <c:v>47.778379260000001</c:v>
                </c:pt>
                <c:pt idx="272">
                  <c:v>47.778379260000001</c:v>
                </c:pt>
                <c:pt idx="273">
                  <c:v>42.405696620000001</c:v>
                </c:pt>
                <c:pt idx="274">
                  <c:v>42.405696620000001</c:v>
                </c:pt>
                <c:pt idx="275">
                  <c:v>42.405696620000001</c:v>
                </c:pt>
                <c:pt idx="276">
                  <c:v>51.804098709999998</c:v>
                </c:pt>
                <c:pt idx="277">
                  <c:v>51.804098709999998</c:v>
                </c:pt>
                <c:pt idx="278">
                  <c:v>51.804098709999998</c:v>
                </c:pt>
                <c:pt idx="279">
                  <c:v>47.355582660000003</c:v>
                </c:pt>
                <c:pt idx="280">
                  <c:v>47.355582660000003</c:v>
                </c:pt>
                <c:pt idx="281">
                  <c:v>47.355582660000003</c:v>
                </c:pt>
                <c:pt idx="282">
                  <c:v>36.743632660000003</c:v>
                </c:pt>
                <c:pt idx="283">
                  <c:v>36.743632660000003</c:v>
                </c:pt>
                <c:pt idx="284">
                  <c:v>36.743632660000003</c:v>
                </c:pt>
                <c:pt idx="285">
                  <c:v>46.766932830000002</c:v>
                </c:pt>
                <c:pt idx="286">
                  <c:v>46.766932830000002</c:v>
                </c:pt>
                <c:pt idx="287">
                  <c:v>46.766932830000002</c:v>
                </c:pt>
                <c:pt idx="288">
                  <c:v>35.728702089999999</c:v>
                </c:pt>
                <c:pt idx="289">
                  <c:v>35.728702089999999</c:v>
                </c:pt>
                <c:pt idx="290">
                  <c:v>35.728702089999999</c:v>
                </c:pt>
                <c:pt idx="291">
                  <c:v>37.893089830000001</c:v>
                </c:pt>
                <c:pt idx="292">
                  <c:v>37.893089830000001</c:v>
                </c:pt>
                <c:pt idx="293">
                  <c:v>37.893089830000001</c:v>
                </c:pt>
                <c:pt idx="294">
                  <c:v>49.880888509999998</c:v>
                </c:pt>
                <c:pt idx="295">
                  <c:v>49.880888509999998</c:v>
                </c:pt>
                <c:pt idx="296">
                  <c:v>49.880888509999998</c:v>
                </c:pt>
                <c:pt idx="297">
                  <c:v>45.774658760000001</c:v>
                </c:pt>
                <c:pt idx="298">
                  <c:v>45.774658760000001</c:v>
                </c:pt>
                <c:pt idx="299">
                  <c:v>45.774658760000001</c:v>
                </c:pt>
                <c:pt idx="300">
                  <c:v>42.49208059</c:v>
                </c:pt>
                <c:pt idx="301">
                  <c:v>42.49208059</c:v>
                </c:pt>
                <c:pt idx="302">
                  <c:v>42.49208059</c:v>
                </c:pt>
                <c:pt idx="303">
                  <c:v>48.258600129999998</c:v>
                </c:pt>
                <c:pt idx="304">
                  <c:v>48.258600129999998</c:v>
                </c:pt>
                <c:pt idx="305">
                  <c:v>48.258600129999998</c:v>
                </c:pt>
                <c:pt idx="306">
                  <c:v>52.449837979999998</c:v>
                </c:pt>
                <c:pt idx="307">
                  <c:v>52.449837979999998</c:v>
                </c:pt>
                <c:pt idx="308">
                  <c:v>52.449837979999998</c:v>
                </c:pt>
                <c:pt idx="309">
                  <c:v>47.080098810000003</c:v>
                </c:pt>
                <c:pt idx="310">
                  <c:v>47.080098810000003</c:v>
                </c:pt>
                <c:pt idx="311">
                  <c:v>47.080098810000003</c:v>
                </c:pt>
                <c:pt idx="312">
                  <c:v>45.625979100000002</c:v>
                </c:pt>
                <c:pt idx="313">
                  <c:v>45.625979100000002</c:v>
                </c:pt>
                <c:pt idx="314">
                  <c:v>45.625979100000002</c:v>
                </c:pt>
                <c:pt idx="315">
                  <c:v>45.896888869999998</c:v>
                </c:pt>
                <c:pt idx="316">
                  <c:v>45.896888869999998</c:v>
                </c:pt>
                <c:pt idx="317">
                  <c:v>45.896888869999998</c:v>
                </c:pt>
                <c:pt idx="318">
                  <c:v>43.05613984</c:v>
                </c:pt>
                <c:pt idx="319">
                  <c:v>43.05613984</c:v>
                </c:pt>
                <c:pt idx="320">
                  <c:v>43.05613984</c:v>
                </c:pt>
                <c:pt idx="321">
                  <c:v>30.231212419999999</c:v>
                </c:pt>
                <c:pt idx="322">
                  <c:v>30.231212419999999</c:v>
                </c:pt>
                <c:pt idx="323">
                  <c:v>30.231212419999999</c:v>
                </c:pt>
                <c:pt idx="324">
                  <c:v>47.012894619999997</c:v>
                </c:pt>
                <c:pt idx="325">
                  <c:v>47.012894619999997</c:v>
                </c:pt>
                <c:pt idx="326">
                  <c:v>47.012894619999997</c:v>
                </c:pt>
                <c:pt idx="327">
                  <c:v>53.321601180000002</c:v>
                </c:pt>
                <c:pt idx="328">
                  <c:v>53.321601180000002</c:v>
                </c:pt>
                <c:pt idx="329">
                  <c:v>53.321601180000002</c:v>
                </c:pt>
                <c:pt idx="330">
                  <c:v>35.367927090000002</c:v>
                </c:pt>
                <c:pt idx="331">
                  <c:v>35.367927090000002</c:v>
                </c:pt>
                <c:pt idx="332">
                  <c:v>35.367927090000002</c:v>
                </c:pt>
                <c:pt idx="333">
                  <c:v>50.20039147</c:v>
                </c:pt>
                <c:pt idx="334">
                  <c:v>50.20039147</c:v>
                </c:pt>
                <c:pt idx="335">
                  <c:v>50.20039147</c:v>
                </c:pt>
                <c:pt idx="336">
                  <c:v>33.482257439999998</c:v>
                </c:pt>
                <c:pt idx="337">
                  <c:v>33.482257439999998</c:v>
                </c:pt>
                <c:pt idx="338">
                  <c:v>33.482257439999998</c:v>
                </c:pt>
                <c:pt idx="339">
                  <c:v>45.825338780000003</c:v>
                </c:pt>
                <c:pt idx="340">
                  <c:v>45.825338780000003</c:v>
                </c:pt>
                <c:pt idx="341">
                  <c:v>45.825338780000003</c:v>
                </c:pt>
                <c:pt idx="342">
                  <c:v>34.572824420000003</c:v>
                </c:pt>
                <c:pt idx="343">
                  <c:v>34.572824420000003</c:v>
                </c:pt>
                <c:pt idx="344">
                  <c:v>34.572824420000003</c:v>
                </c:pt>
                <c:pt idx="345">
                  <c:v>32.926419879999997</c:v>
                </c:pt>
                <c:pt idx="346">
                  <c:v>32.926419879999997</c:v>
                </c:pt>
                <c:pt idx="347">
                  <c:v>32.926419879999997</c:v>
                </c:pt>
                <c:pt idx="348">
                  <c:v>27.793408540000001</c:v>
                </c:pt>
                <c:pt idx="349">
                  <c:v>27.793408540000001</c:v>
                </c:pt>
                <c:pt idx="350">
                  <c:v>27.793408540000001</c:v>
                </c:pt>
                <c:pt idx="351">
                  <c:v>25.17677359</c:v>
                </c:pt>
                <c:pt idx="352">
                  <c:v>25.17677359</c:v>
                </c:pt>
                <c:pt idx="353">
                  <c:v>25.17677359</c:v>
                </c:pt>
                <c:pt idx="354">
                  <c:v>28.718239530000002</c:v>
                </c:pt>
                <c:pt idx="355">
                  <c:v>28.718239530000002</c:v>
                </c:pt>
                <c:pt idx="356">
                  <c:v>28.718239530000002</c:v>
                </c:pt>
                <c:pt idx="357">
                  <c:v>37.067044750000001</c:v>
                </c:pt>
                <c:pt idx="358">
                  <c:v>37.067044750000001</c:v>
                </c:pt>
                <c:pt idx="359">
                  <c:v>37.067044750000001</c:v>
                </c:pt>
                <c:pt idx="360">
                  <c:v>37.43746093</c:v>
                </c:pt>
                <c:pt idx="361">
                  <c:v>37.43746093</c:v>
                </c:pt>
                <c:pt idx="362">
                  <c:v>37.43746093</c:v>
                </c:pt>
                <c:pt idx="363">
                  <c:v>34.721324430000003</c:v>
                </c:pt>
                <c:pt idx="364">
                  <c:v>34.721324430000003</c:v>
                </c:pt>
                <c:pt idx="365">
                  <c:v>34.721324430000003</c:v>
                </c:pt>
                <c:pt idx="366">
                  <c:v>20.185831400000001</c:v>
                </c:pt>
                <c:pt idx="367">
                  <c:v>20.185831400000001</c:v>
                </c:pt>
                <c:pt idx="368">
                  <c:v>20.185831400000001</c:v>
                </c:pt>
                <c:pt idx="369">
                  <c:v>35.861812989999997</c:v>
                </c:pt>
                <c:pt idx="370">
                  <c:v>35.861812989999997</c:v>
                </c:pt>
                <c:pt idx="371">
                  <c:v>35.861812989999997</c:v>
                </c:pt>
                <c:pt idx="372">
                  <c:v>36.363080609999997</c:v>
                </c:pt>
                <c:pt idx="373">
                  <c:v>36.363080609999997</c:v>
                </c:pt>
                <c:pt idx="374">
                  <c:v>36.363080609999997</c:v>
                </c:pt>
                <c:pt idx="375">
                  <c:v>32.559520419999998</c:v>
                </c:pt>
                <c:pt idx="376">
                  <c:v>32.559520419999998</c:v>
                </c:pt>
                <c:pt idx="377">
                  <c:v>32.559520419999998</c:v>
                </c:pt>
                <c:pt idx="378">
                  <c:v>18.665759120000001</c:v>
                </c:pt>
                <c:pt idx="379">
                  <c:v>18.665759120000001</c:v>
                </c:pt>
                <c:pt idx="380">
                  <c:v>18.665759120000001</c:v>
                </c:pt>
                <c:pt idx="381">
                  <c:v>24.042897459999999</c:v>
                </c:pt>
                <c:pt idx="382">
                  <c:v>24.042897459999999</c:v>
                </c:pt>
                <c:pt idx="383">
                  <c:v>24.042897459999999</c:v>
                </c:pt>
                <c:pt idx="384">
                  <c:v>29.012242029999999</c:v>
                </c:pt>
                <c:pt idx="385">
                  <c:v>29.012242029999999</c:v>
                </c:pt>
                <c:pt idx="386">
                  <c:v>29.012242029999999</c:v>
                </c:pt>
                <c:pt idx="387">
                  <c:v>28.814669670000001</c:v>
                </c:pt>
                <c:pt idx="388">
                  <c:v>28.814669670000001</c:v>
                </c:pt>
                <c:pt idx="389">
                  <c:v>28.814669670000001</c:v>
                </c:pt>
                <c:pt idx="390">
                  <c:v>20.26663138</c:v>
                </c:pt>
                <c:pt idx="391">
                  <c:v>20.26663138</c:v>
                </c:pt>
                <c:pt idx="392">
                  <c:v>20.26663138</c:v>
                </c:pt>
                <c:pt idx="393">
                  <c:v>20.724806619999999</c:v>
                </c:pt>
                <c:pt idx="394">
                  <c:v>20.724806619999999</c:v>
                </c:pt>
                <c:pt idx="395">
                  <c:v>20.724806619999999</c:v>
                </c:pt>
                <c:pt idx="396">
                  <c:v>27.239516930000001</c:v>
                </c:pt>
                <c:pt idx="397">
                  <c:v>27.239516930000001</c:v>
                </c:pt>
                <c:pt idx="398">
                  <c:v>27.239516930000001</c:v>
                </c:pt>
                <c:pt idx="399">
                  <c:v>24.209603139999999</c:v>
                </c:pt>
                <c:pt idx="400">
                  <c:v>24.209603139999999</c:v>
                </c:pt>
                <c:pt idx="401">
                  <c:v>24.209603139999999</c:v>
                </c:pt>
                <c:pt idx="402">
                  <c:v>26.95293191</c:v>
                </c:pt>
                <c:pt idx="403">
                  <c:v>26.95293191</c:v>
                </c:pt>
                <c:pt idx="404">
                  <c:v>26.95293191</c:v>
                </c:pt>
                <c:pt idx="405">
                  <c:v>21.04561473</c:v>
                </c:pt>
                <c:pt idx="406">
                  <c:v>21.04561473</c:v>
                </c:pt>
                <c:pt idx="407">
                  <c:v>21.04561473</c:v>
                </c:pt>
                <c:pt idx="408">
                  <c:v>20.67348844</c:v>
                </c:pt>
                <c:pt idx="409">
                  <c:v>20.67348844</c:v>
                </c:pt>
                <c:pt idx="410">
                  <c:v>20.67348844</c:v>
                </c:pt>
                <c:pt idx="411">
                  <c:v>33.303486939999999</c:v>
                </c:pt>
                <c:pt idx="412">
                  <c:v>33.303486939999999</c:v>
                </c:pt>
                <c:pt idx="413">
                  <c:v>33.303486939999999</c:v>
                </c:pt>
                <c:pt idx="414">
                  <c:v>33.352721979999998</c:v>
                </c:pt>
                <c:pt idx="415">
                  <c:v>33.352721979999998</c:v>
                </c:pt>
                <c:pt idx="416">
                  <c:v>33.352721979999998</c:v>
                </c:pt>
                <c:pt idx="417">
                  <c:v>37.963248620000002</c:v>
                </c:pt>
                <c:pt idx="418">
                  <c:v>37.963248620000002</c:v>
                </c:pt>
                <c:pt idx="419">
                  <c:v>37.963248620000002</c:v>
                </c:pt>
                <c:pt idx="420">
                  <c:v>22.611458930000001</c:v>
                </c:pt>
                <c:pt idx="421">
                  <c:v>22.611458930000001</c:v>
                </c:pt>
                <c:pt idx="422">
                  <c:v>22.611458930000001</c:v>
                </c:pt>
                <c:pt idx="423">
                  <c:v>25.00530371</c:v>
                </c:pt>
                <c:pt idx="424">
                  <c:v>25.00530371</c:v>
                </c:pt>
                <c:pt idx="425">
                  <c:v>25.00530371</c:v>
                </c:pt>
                <c:pt idx="426">
                  <c:v>24.10969541</c:v>
                </c:pt>
                <c:pt idx="427">
                  <c:v>24.10969541</c:v>
                </c:pt>
                <c:pt idx="428">
                  <c:v>24.10969541</c:v>
                </c:pt>
                <c:pt idx="429">
                  <c:v>33.821148399999998</c:v>
                </c:pt>
                <c:pt idx="430">
                  <c:v>33.821148399999998</c:v>
                </c:pt>
                <c:pt idx="431">
                  <c:v>33.821148399999998</c:v>
                </c:pt>
                <c:pt idx="432">
                  <c:v>27.916452410000002</c:v>
                </c:pt>
                <c:pt idx="433">
                  <c:v>27.916452410000002</c:v>
                </c:pt>
                <c:pt idx="434">
                  <c:v>27.916452410000002</c:v>
                </c:pt>
                <c:pt idx="435">
                  <c:v>45.555687339999999</c:v>
                </c:pt>
                <c:pt idx="436">
                  <c:v>45.555687339999999</c:v>
                </c:pt>
                <c:pt idx="437">
                  <c:v>45.555687339999999</c:v>
                </c:pt>
                <c:pt idx="438">
                  <c:v>27.08796302</c:v>
                </c:pt>
                <c:pt idx="439">
                  <c:v>27.08796302</c:v>
                </c:pt>
                <c:pt idx="440">
                  <c:v>27.08796302</c:v>
                </c:pt>
                <c:pt idx="441">
                  <c:v>26.243279480000002</c:v>
                </c:pt>
                <c:pt idx="442">
                  <c:v>26.243279480000002</c:v>
                </c:pt>
                <c:pt idx="443">
                  <c:v>26.243279480000002</c:v>
                </c:pt>
                <c:pt idx="444">
                  <c:v>39.704764359999999</c:v>
                </c:pt>
                <c:pt idx="445">
                  <c:v>39.704764359999999</c:v>
                </c:pt>
                <c:pt idx="446">
                  <c:v>39.704764359999999</c:v>
                </c:pt>
                <c:pt idx="447">
                  <c:v>45.626348999999998</c:v>
                </c:pt>
                <c:pt idx="448">
                  <c:v>45.626348999999998</c:v>
                </c:pt>
                <c:pt idx="449">
                  <c:v>45.626348999999998</c:v>
                </c:pt>
                <c:pt idx="450">
                  <c:v>33.962482960000003</c:v>
                </c:pt>
                <c:pt idx="451">
                  <c:v>33.962482960000003</c:v>
                </c:pt>
                <c:pt idx="452">
                  <c:v>33.962482960000003</c:v>
                </c:pt>
                <c:pt idx="453">
                  <c:v>30.588448979999999</c:v>
                </c:pt>
                <c:pt idx="454">
                  <c:v>30.588448979999999</c:v>
                </c:pt>
                <c:pt idx="455">
                  <c:v>30.588448979999999</c:v>
                </c:pt>
                <c:pt idx="456">
                  <c:v>34.695496460000001</c:v>
                </c:pt>
                <c:pt idx="457">
                  <c:v>34.695496460000001</c:v>
                </c:pt>
                <c:pt idx="458">
                  <c:v>34.695496460000001</c:v>
                </c:pt>
                <c:pt idx="459">
                  <c:v>31.19999516</c:v>
                </c:pt>
                <c:pt idx="460">
                  <c:v>31.19999516</c:v>
                </c:pt>
                <c:pt idx="461">
                  <c:v>31.19999516</c:v>
                </c:pt>
                <c:pt idx="462">
                  <c:v>38.589014640000002</c:v>
                </c:pt>
                <c:pt idx="463">
                  <c:v>38.589014640000002</c:v>
                </c:pt>
                <c:pt idx="464">
                  <c:v>38.589014640000002</c:v>
                </c:pt>
                <c:pt idx="465">
                  <c:v>48.0872077</c:v>
                </c:pt>
                <c:pt idx="466">
                  <c:v>48.0872077</c:v>
                </c:pt>
                <c:pt idx="467">
                  <c:v>48.0872077</c:v>
                </c:pt>
                <c:pt idx="468">
                  <c:v>40.394031579999996</c:v>
                </c:pt>
                <c:pt idx="469">
                  <c:v>40.394031579999996</c:v>
                </c:pt>
                <c:pt idx="470">
                  <c:v>40.394031579999996</c:v>
                </c:pt>
                <c:pt idx="471">
                  <c:v>26.77260369</c:v>
                </c:pt>
                <c:pt idx="472">
                  <c:v>26.77260369</c:v>
                </c:pt>
                <c:pt idx="473">
                  <c:v>26.77260369</c:v>
                </c:pt>
                <c:pt idx="474">
                  <c:v>33.030454630000001</c:v>
                </c:pt>
                <c:pt idx="475">
                  <c:v>33.030454630000001</c:v>
                </c:pt>
                <c:pt idx="476">
                  <c:v>33.030454630000001</c:v>
                </c:pt>
                <c:pt idx="477">
                  <c:v>24.44930355</c:v>
                </c:pt>
                <c:pt idx="478">
                  <c:v>24.44930355</c:v>
                </c:pt>
                <c:pt idx="479">
                  <c:v>24.44930355</c:v>
                </c:pt>
                <c:pt idx="480">
                  <c:v>33.961304239999997</c:v>
                </c:pt>
                <c:pt idx="481">
                  <c:v>33.961304239999997</c:v>
                </c:pt>
                <c:pt idx="482">
                  <c:v>33.961304239999997</c:v>
                </c:pt>
                <c:pt idx="483">
                  <c:v>31.60271874</c:v>
                </c:pt>
                <c:pt idx="484">
                  <c:v>31.60271874</c:v>
                </c:pt>
                <c:pt idx="485">
                  <c:v>31.60271874</c:v>
                </c:pt>
                <c:pt idx="486">
                  <c:v>43.081552700000003</c:v>
                </c:pt>
                <c:pt idx="487">
                  <c:v>43.081552700000003</c:v>
                </c:pt>
                <c:pt idx="488">
                  <c:v>43.081552700000003</c:v>
                </c:pt>
                <c:pt idx="489">
                  <c:v>38.162716320000001</c:v>
                </c:pt>
                <c:pt idx="490">
                  <c:v>38.162716320000001</c:v>
                </c:pt>
                <c:pt idx="491">
                  <c:v>38.162716320000001</c:v>
                </c:pt>
                <c:pt idx="492">
                  <c:v>30.621915420000001</c:v>
                </c:pt>
                <c:pt idx="493">
                  <c:v>30.621915420000001</c:v>
                </c:pt>
                <c:pt idx="494">
                  <c:v>30.621915420000001</c:v>
                </c:pt>
                <c:pt idx="495">
                  <c:v>38.223275309999998</c:v>
                </c:pt>
                <c:pt idx="496">
                  <c:v>38.223275309999998</c:v>
                </c:pt>
                <c:pt idx="497">
                  <c:v>38.223275309999998</c:v>
                </c:pt>
                <c:pt idx="498">
                  <c:v>22.520075640000002</c:v>
                </c:pt>
                <c:pt idx="499">
                  <c:v>22.520075640000002</c:v>
                </c:pt>
                <c:pt idx="500">
                  <c:v>22.520075640000002</c:v>
                </c:pt>
                <c:pt idx="501">
                  <c:v>26.973433270000001</c:v>
                </c:pt>
                <c:pt idx="502">
                  <c:v>26.973433270000001</c:v>
                </c:pt>
                <c:pt idx="503">
                  <c:v>26.973433270000001</c:v>
                </c:pt>
                <c:pt idx="504">
                  <c:v>36.67598856</c:v>
                </c:pt>
                <c:pt idx="505">
                  <c:v>36.67598856</c:v>
                </c:pt>
                <c:pt idx="506">
                  <c:v>36.67598856</c:v>
                </c:pt>
                <c:pt idx="507">
                  <c:v>35.839044749999999</c:v>
                </c:pt>
                <c:pt idx="508">
                  <c:v>35.839044749999999</c:v>
                </c:pt>
                <c:pt idx="509">
                  <c:v>35.839044749999999</c:v>
                </c:pt>
                <c:pt idx="510">
                  <c:v>31.496650500000001</c:v>
                </c:pt>
                <c:pt idx="511">
                  <c:v>31.496650500000001</c:v>
                </c:pt>
                <c:pt idx="512">
                  <c:v>31.496650500000001</c:v>
                </c:pt>
                <c:pt idx="513">
                  <c:v>29.22492102</c:v>
                </c:pt>
                <c:pt idx="514">
                  <c:v>29.22492102</c:v>
                </c:pt>
                <c:pt idx="515">
                  <c:v>29.22492102</c:v>
                </c:pt>
                <c:pt idx="516">
                  <c:v>23.908962469999999</c:v>
                </c:pt>
                <c:pt idx="517">
                  <c:v>23.908962469999999</c:v>
                </c:pt>
                <c:pt idx="518">
                  <c:v>23.908962469999999</c:v>
                </c:pt>
                <c:pt idx="519">
                  <c:v>33.913786450000003</c:v>
                </c:pt>
                <c:pt idx="520">
                  <c:v>33.913786450000003</c:v>
                </c:pt>
                <c:pt idx="521">
                  <c:v>33.913786450000003</c:v>
                </c:pt>
                <c:pt idx="522">
                  <c:v>19.409542559999998</c:v>
                </c:pt>
                <c:pt idx="523">
                  <c:v>19.409542559999998</c:v>
                </c:pt>
                <c:pt idx="524">
                  <c:v>19.409542559999998</c:v>
                </c:pt>
                <c:pt idx="525">
                  <c:v>29.662531550000001</c:v>
                </c:pt>
                <c:pt idx="526">
                  <c:v>29.662531550000001</c:v>
                </c:pt>
                <c:pt idx="527">
                  <c:v>29.662531550000001</c:v>
                </c:pt>
                <c:pt idx="528">
                  <c:v>28.022793440000001</c:v>
                </c:pt>
                <c:pt idx="529">
                  <c:v>28.022793440000001</c:v>
                </c:pt>
                <c:pt idx="530">
                  <c:v>28.022793440000001</c:v>
                </c:pt>
                <c:pt idx="531">
                  <c:v>31.133652529999999</c:v>
                </c:pt>
                <c:pt idx="532">
                  <c:v>31.133652529999999</c:v>
                </c:pt>
                <c:pt idx="533">
                  <c:v>31.133652529999999</c:v>
                </c:pt>
                <c:pt idx="534">
                  <c:v>31.5199924</c:v>
                </c:pt>
                <c:pt idx="535">
                  <c:v>31.5199924</c:v>
                </c:pt>
                <c:pt idx="536">
                  <c:v>31.5199924</c:v>
                </c:pt>
                <c:pt idx="537">
                  <c:v>29.099284109999999</c:v>
                </c:pt>
                <c:pt idx="538">
                  <c:v>29.099284109999999</c:v>
                </c:pt>
                <c:pt idx="539">
                  <c:v>29.099284109999999</c:v>
                </c:pt>
                <c:pt idx="540">
                  <c:v>30.149811150000001</c:v>
                </c:pt>
                <c:pt idx="541">
                  <c:v>30.149811150000001</c:v>
                </c:pt>
                <c:pt idx="542">
                  <c:v>30.149811150000001</c:v>
                </c:pt>
                <c:pt idx="543">
                  <c:v>25.767295610000001</c:v>
                </c:pt>
                <c:pt idx="544">
                  <c:v>25.767295610000001</c:v>
                </c:pt>
                <c:pt idx="545">
                  <c:v>25.767295610000001</c:v>
                </c:pt>
                <c:pt idx="546">
                  <c:v>28.105970760000002</c:v>
                </c:pt>
                <c:pt idx="547">
                  <c:v>28.105970760000002</c:v>
                </c:pt>
                <c:pt idx="548">
                  <c:v>28.105970760000002</c:v>
                </c:pt>
                <c:pt idx="549">
                  <c:v>23.446883499999998</c:v>
                </c:pt>
                <c:pt idx="550">
                  <c:v>23.446883499999998</c:v>
                </c:pt>
                <c:pt idx="551">
                  <c:v>23.446883499999998</c:v>
                </c:pt>
                <c:pt idx="552">
                  <c:v>45.404762259999998</c:v>
                </c:pt>
                <c:pt idx="553">
                  <c:v>45.404762259999998</c:v>
                </c:pt>
                <c:pt idx="554">
                  <c:v>45.404762259999998</c:v>
                </c:pt>
                <c:pt idx="555">
                  <c:v>40.03791219</c:v>
                </c:pt>
                <c:pt idx="556">
                  <c:v>40.03791219</c:v>
                </c:pt>
                <c:pt idx="557">
                  <c:v>40.03791219</c:v>
                </c:pt>
                <c:pt idx="558">
                  <c:v>47.983022310000003</c:v>
                </c:pt>
                <c:pt idx="559">
                  <c:v>47.983022310000003</c:v>
                </c:pt>
                <c:pt idx="560">
                  <c:v>47.983022310000003</c:v>
                </c:pt>
                <c:pt idx="561">
                  <c:v>29.612662199999999</c:v>
                </c:pt>
                <c:pt idx="562">
                  <c:v>29.612662199999999</c:v>
                </c:pt>
                <c:pt idx="563">
                  <c:v>29.612662199999999</c:v>
                </c:pt>
                <c:pt idx="564">
                  <c:v>50.198760960000001</c:v>
                </c:pt>
                <c:pt idx="565">
                  <c:v>50.198760960000001</c:v>
                </c:pt>
                <c:pt idx="566">
                  <c:v>50.198760960000001</c:v>
                </c:pt>
                <c:pt idx="567">
                  <c:v>48.061912210000003</c:v>
                </c:pt>
                <c:pt idx="568">
                  <c:v>48.061912210000003</c:v>
                </c:pt>
                <c:pt idx="569">
                  <c:v>48.061912210000003</c:v>
                </c:pt>
                <c:pt idx="570">
                  <c:v>43.180370699999997</c:v>
                </c:pt>
                <c:pt idx="571">
                  <c:v>43.180370699999997</c:v>
                </c:pt>
                <c:pt idx="572">
                  <c:v>43.180370699999997</c:v>
                </c:pt>
                <c:pt idx="573">
                  <c:v>40.220121300000002</c:v>
                </c:pt>
                <c:pt idx="574">
                  <c:v>40.220121300000002</c:v>
                </c:pt>
                <c:pt idx="575">
                  <c:v>40.220121300000002</c:v>
                </c:pt>
                <c:pt idx="576">
                  <c:v>35.831089230000003</c:v>
                </c:pt>
                <c:pt idx="577">
                  <c:v>35.831089230000003</c:v>
                </c:pt>
                <c:pt idx="578">
                  <c:v>35.831089230000003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18-458F-AFCB-82620170B828}"/>
            </c:ext>
          </c:extLst>
        </c:ser>
        <c:ser>
          <c:idx val="4"/>
          <c:order val="4"/>
          <c:tx>
            <c:strRef>
              <c:f>Rainfallfig!$F$1</c:f>
              <c:strCache>
                <c:ptCount val="1"/>
                <c:pt idx="0">
                  <c:v>sc05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  <c:pt idx="12">
                  <c:v>1</c:v>
                </c:pt>
                <c:pt idx="13">
                  <c:v>1.0833333333333333</c:v>
                </c:pt>
                <c:pt idx="14">
                  <c:v>1.1666666666666667</c:v>
                </c:pt>
                <c:pt idx="15">
                  <c:v>1.25</c:v>
                </c:pt>
                <c:pt idx="16">
                  <c:v>1.3333333333333333</c:v>
                </c:pt>
                <c:pt idx="17">
                  <c:v>1.4166666666666667</c:v>
                </c:pt>
                <c:pt idx="18">
                  <c:v>1.5</c:v>
                </c:pt>
                <c:pt idx="19">
                  <c:v>1.5833333333333333</c:v>
                </c:pt>
                <c:pt idx="20">
                  <c:v>1.6666666666666667</c:v>
                </c:pt>
                <c:pt idx="21">
                  <c:v>1.75</c:v>
                </c:pt>
                <c:pt idx="22">
                  <c:v>1.8333333333333333</c:v>
                </c:pt>
                <c:pt idx="23">
                  <c:v>1.9166666666666667</c:v>
                </c:pt>
                <c:pt idx="24">
                  <c:v>2</c:v>
                </c:pt>
                <c:pt idx="25">
                  <c:v>2.0833333333333335</c:v>
                </c:pt>
                <c:pt idx="26">
                  <c:v>2.1666666666666665</c:v>
                </c:pt>
                <c:pt idx="27">
                  <c:v>2.25</c:v>
                </c:pt>
                <c:pt idx="28">
                  <c:v>2.3333333333333335</c:v>
                </c:pt>
                <c:pt idx="29">
                  <c:v>2.4166666666666665</c:v>
                </c:pt>
                <c:pt idx="30">
                  <c:v>2.5</c:v>
                </c:pt>
                <c:pt idx="31">
                  <c:v>2.5833333333333335</c:v>
                </c:pt>
                <c:pt idx="32">
                  <c:v>2.6666666666666665</c:v>
                </c:pt>
                <c:pt idx="33">
                  <c:v>2.75</c:v>
                </c:pt>
                <c:pt idx="34">
                  <c:v>2.8333333333333335</c:v>
                </c:pt>
                <c:pt idx="35">
                  <c:v>2.9166666666666665</c:v>
                </c:pt>
                <c:pt idx="36">
                  <c:v>3</c:v>
                </c:pt>
                <c:pt idx="37">
                  <c:v>3.0833333333333335</c:v>
                </c:pt>
                <c:pt idx="38">
                  <c:v>3.1666666666666665</c:v>
                </c:pt>
                <c:pt idx="39">
                  <c:v>3.25</c:v>
                </c:pt>
                <c:pt idx="40">
                  <c:v>3.3333333333333335</c:v>
                </c:pt>
                <c:pt idx="41">
                  <c:v>3.4166666666666665</c:v>
                </c:pt>
                <c:pt idx="42">
                  <c:v>3.5</c:v>
                </c:pt>
                <c:pt idx="43">
                  <c:v>3.5833333333333335</c:v>
                </c:pt>
                <c:pt idx="44">
                  <c:v>3.6666666666666665</c:v>
                </c:pt>
                <c:pt idx="45">
                  <c:v>3.75</c:v>
                </c:pt>
                <c:pt idx="46">
                  <c:v>3.8333333333333335</c:v>
                </c:pt>
                <c:pt idx="47">
                  <c:v>3.9166666666666665</c:v>
                </c:pt>
                <c:pt idx="48">
                  <c:v>4</c:v>
                </c:pt>
                <c:pt idx="49">
                  <c:v>4.083333333333333</c:v>
                </c:pt>
                <c:pt idx="50">
                  <c:v>4.166666666666667</c:v>
                </c:pt>
                <c:pt idx="51">
                  <c:v>4.25</c:v>
                </c:pt>
                <c:pt idx="52">
                  <c:v>4.333333333333333</c:v>
                </c:pt>
                <c:pt idx="53">
                  <c:v>4.416666666666667</c:v>
                </c:pt>
                <c:pt idx="54">
                  <c:v>4.5</c:v>
                </c:pt>
                <c:pt idx="55">
                  <c:v>4.583333333333333</c:v>
                </c:pt>
                <c:pt idx="56">
                  <c:v>4.666666666666667</c:v>
                </c:pt>
                <c:pt idx="57">
                  <c:v>4.75</c:v>
                </c:pt>
                <c:pt idx="58">
                  <c:v>4.833333333333333</c:v>
                </c:pt>
                <c:pt idx="59">
                  <c:v>4.916666666666667</c:v>
                </c:pt>
                <c:pt idx="60">
                  <c:v>5</c:v>
                </c:pt>
                <c:pt idx="61">
                  <c:v>5.083333333333333</c:v>
                </c:pt>
                <c:pt idx="62">
                  <c:v>5.166666666666667</c:v>
                </c:pt>
                <c:pt idx="63">
                  <c:v>5.25</c:v>
                </c:pt>
                <c:pt idx="64">
                  <c:v>5.333333333333333</c:v>
                </c:pt>
                <c:pt idx="65">
                  <c:v>5.416666666666667</c:v>
                </c:pt>
                <c:pt idx="66">
                  <c:v>5.5</c:v>
                </c:pt>
                <c:pt idx="67">
                  <c:v>5.583333333333333</c:v>
                </c:pt>
                <c:pt idx="68">
                  <c:v>5.666666666666667</c:v>
                </c:pt>
                <c:pt idx="69">
                  <c:v>5.75</c:v>
                </c:pt>
                <c:pt idx="70">
                  <c:v>5.833333333333333</c:v>
                </c:pt>
                <c:pt idx="71">
                  <c:v>5.916666666666667</c:v>
                </c:pt>
                <c:pt idx="72">
                  <c:v>6</c:v>
                </c:pt>
                <c:pt idx="73">
                  <c:v>6.083333333333333</c:v>
                </c:pt>
                <c:pt idx="74">
                  <c:v>6.166666666666667</c:v>
                </c:pt>
                <c:pt idx="75">
                  <c:v>6.25</c:v>
                </c:pt>
                <c:pt idx="76">
                  <c:v>6.333333333333333</c:v>
                </c:pt>
                <c:pt idx="77">
                  <c:v>6.416666666666667</c:v>
                </c:pt>
                <c:pt idx="78">
                  <c:v>6.5</c:v>
                </c:pt>
                <c:pt idx="79">
                  <c:v>6.583333333333333</c:v>
                </c:pt>
                <c:pt idx="80">
                  <c:v>6.666666666666667</c:v>
                </c:pt>
                <c:pt idx="81">
                  <c:v>6.75</c:v>
                </c:pt>
                <c:pt idx="82">
                  <c:v>6.833333333333333</c:v>
                </c:pt>
                <c:pt idx="83">
                  <c:v>6.916666666666667</c:v>
                </c:pt>
                <c:pt idx="84">
                  <c:v>7</c:v>
                </c:pt>
                <c:pt idx="85">
                  <c:v>7.083333333333333</c:v>
                </c:pt>
                <c:pt idx="86">
                  <c:v>7.166666666666667</c:v>
                </c:pt>
                <c:pt idx="87">
                  <c:v>7.25</c:v>
                </c:pt>
                <c:pt idx="88">
                  <c:v>7.333333333333333</c:v>
                </c:pt>
                <c:pt idx="89">
                  <c:v>7.416666666666667</c:v>
                </c:pt>
                <c:pt idx="90">
                  <c:v>7.5</c:v>
                </c:pt>
                <c:pt idx="91">
                  <c:v>7.583333333333333</c:v>
                </c:pt>
                <c:pt idx="92">
                  <c:v>7.666666666666667</c:v>
                </c:pt>
                <c:pt idx="93">
                  <c:v>7.75</c:v>
                </c:pt>
                <c:pt idx="94">
                  <c:v>7.833333333333333</c:v>
                </c:pt>
                <c:pt idx="95">
                  <c:v>7.916666666666667</c:v>
                </c:pt>
                <c:pt idx="96">
                  <c:v>8</c:v>
                </c:pt>
                <c:pt idx="97">
                  <c:v>8.0833333333333339</c:v>
                </c:pt>
                <c:pt idx="98">
                  <c:v>8.1666666666666661</c:v>
                </c:pt>
                <c:pt idx="99">
                  <c:v>8.25</c:v>
                </c:pt>
                <c:pt idx="100">
                  <c:v>8.3333333333333339</c:v>
                </c:pt>
                <c:pt idx="101">
                  <c:v>8.4166666666666661</c:v>
                </c:pt>
                <c:pt idx="102">
                  <c:v>8.5</c:v>
                </c:pt>
                <c:pt idx="103">
                  <c:v>8.5833333333333339</c:v>
                </c:pt>
                <c:pt idx="104">
                  <c:v>8.6666666666666661</c:v>
                </c:pt>
                <c:pt idx="105">
                  <c:v>8.75</c:v>
                </c:pt>
                <c:pt idx="106">
                  <c:v>8.8333333333333339</c:v>
                </c:pt>
                <c:pt idx="107">
                  <c:v>8.9166666666666661</c:v>
                </c:pt>
                <c:pt idx="108">
                  <c:v>9</c:v>
                </c:pt>
                <c:pt idx="109">
                  <c:v>9.0833333333333339</c:v>
                </c:pt>
                <c:pt idx="110">
                  <c:v>9.1666666666666661</c:v>
                </c:pt>
                <c:pt idx="111">
                  <c:v>9.25</c:v>
                </c:pt>
                <c:pt idx="112">
                  <c:v>9.3333333333333339</c:v>
                </c:pt>
                <c:pt idx="113">
                  <c:v>9.4166666666666661</c:v>
                </c:pt>
                <c:pt idx="114">
                  <c:v>9.5</c:v>
                </c:pt>
                <c:pt idx="115">
                  <c:v>9.5833333333333339</c:v>
                </c:pt>
                <c:pt idx="116">
                  <c:v>9.6666666666666661</c:v>
                </c:pt>
                <c:pt idx="117">
                  <c:v>9.75</c:v>
                </c:pt>
                <c:pt idx="118">
                  <c:v>9.8333333333333339</c:v>
                </c:pt>
                <c:pt idx="119">
                  <c:v>9.9166666666666661</c:v>
                </c:pt>
                <c:pt idx="120">
                  <c:v>10</c:v>
                </c:pt>
                <c:pt idx="121">
                  <c:v>10.083333333333334</c:v>
                </c:pt>
                <c:pt idx="122">
                  <c:v>10.166666666666666</c:v>
                </c:pt>
                <c:pt idx="123">
                  <c:v>10.25</c:v>
                </c:pt>
                <c:pt idx="124">
                  <c:v>10.333333333333334</c:v>
                </c:pt>
                <c:pt idx="125">
                  <c:v>10.416666666666666</c:v>
                </c:pt>
                <c:pt idx="126">
                  <c:v>10.5</c:v>
                </c:pt>
                <c:pt idx="127">
                  <c:v>10.583333333333334</c:v>
                </c:pt>
                <c:pt idx="128">
                  <c:v>10.666666666666666</c:v>
                </c:pt>
                <c:pt idx="129">
                  <c:v>10.75</c:v>
                </c:pt>
                <c:pt idx="130">
                  <c:v>10.833333333333334</c:v>
                </c:pt>
                <c:pt idx="131">
                  <c:v>10.916666666666666</c:v>
                </c:pt>
                <c:pt idx="132">
                  <c:v>11</c:v>
                </c:pt>
                <c:pt idx="133">
                  <c:v>11.083333333333334</c:v>
                </c:pt>
                <c:pt idx="134">
                  <c:v>11.166666666666666</c:v>
                </c:pt>
                <c:pt idx="135">
                  <c:v>11.25</c:v>
                </c:pt>
                <c:pt idx="136">
                  <c:v>11.333333333333334</c:v>
                </c:pt>
                <c:pt idx="137">
                  <c:v>11.416666666666666</c:v>
                </c:pt>
                <c:pt idx="138">
                  <c:v>11.5</c:v>
                </c:pt>
                <c:pt idx="139">
                  <c:v>11.583333333333334</c:v>
                </c:pt>
                <c:pt idx="140">
                  <c:v>11.666666666666666</c:v>
                </c:pt>
                <c:pt idx="141">
                  <c:v>11.75</c:v>
                </c:pt>
                <c:pt idx="142">
                  <c:v>11.833333333333334</c:v>
                </c:pt>
                <c:pt idx="143">
                  <c:v>11.916666666666666</c:v>
                </c:pt>
                <c:pt idx="144">
                  <c:v>12</c:v>
                </c:pt>
                <c:pt idx="145">
                  <c:v>12.083333333333334</c:v>
                </c:pt>
                <c:pt idx="146">
                  <c:v>12.166666666666666</c:v>
                </c:pt>
                <c:pt idx="147">
                  <c:v>12.25</c:v>
                </c:pt>
                <c:pt idx="148">
                  <c:v>12.333333333333334</c:v>
                </c:pt>
                <c:pt idx="149">
                  <c:v>12.416666666666666</c:v>
                </c:pt>
                <c:pt idx="150">
                  <c:v>12.5</c:v>
                </c:pt>
                <c:pt idx="151">
                  <c:v>12.583333333333334</c:v>
                </c:pt>
                <c:pt idx="152">
                  <c:v>12.666666666666666</c:v>
                </c:pt>
                <c:pt idx="153">
                  <c:v>12.75</c:v>
                </c:pt>
                <c:pt idx="154">
                  <c:v>12.833333333333334</c:v>
                </c:pt>
                <c:pt idx="155">
                  <c:v>12.916666666666666</c:v>
                </c:pt>
                <c:pt idx="156">
                  <c:v>13</c:v>
                </c:pt>
                <c:pt idx="157">
                  <c:v>13.083333333333334</c:v>
                </c:pt>
                <c:pt idx="158">
                  <c:v>13.166666666666666</c:v>
                </c:pt>
                <c:pt idx="159">
                  <c:v>13.25</c:v>
                </c:pt>
                <c:pt idx="160">
                  <c:v>13.333333333333334</c:v>
                </c:pt>
                <c:pt idx="161">
                  <c:v>13.416666666666666</c:v>
                </c:pt>
                <c:pt idx="162">
                  <c:v>13.5</c:v>
                </c:pt>
                <c:pt idx="163">
                  <c:v>13.583333333333334</c:v>
                </c:pt>
                <c:pt idx="164">
                  <c:v>13.666666666666666</c:v>
                </c:pt>
                <c:pt idx="165">
                  <c:v>13.75</c:v>
                </c:pt>
                <c:pt idx="166">
                  <c:v>13.833333333333334</c:v>
                </c:pt>
                <c:pt idx="167">
                  <c:v>13.916666666666666</c:v>
                </c:pt>
                <c:pt idx="168">
                  <c:v>14</c:v>
                </c:pt>
                <c:pt idx="169">
                  <c:v>14.083333333333334</c:v>
                </c:pt>
                <c:pt idx="170">
                  <c:v>14.166666666666666</c:v>
                </c:pt>
                <c:pt idx="171">
                  <c:v>14.25</c:v>
                </c:pt>
                <c:pt idx="172">
                  <c:v>14.333333333333334</c:v>
                </c:pt>
                <c:pt idx="173">
                  <c:v>14.416666666666666</c:v>
                </c:pt>
                <c:pt idx="174">
                  <c:v>14.5</c:v>
                </c:pt>
                <c:pt idx="175">
                  <c:v>14.583333333333334</c:v>
                </c:pt>
                <c:pt idx="176">
                  <c:v>14.666666666666666</c:v>
                </c:pt>
                <c:pt idx="177">
                  <c:v>14.75</c:v>
                </c:pt>
                <c:pt idx="178">
                  <c:v>14.833333333333334</c:v>
                </c:pt>
                <c:pt idx="179">
                  <c:v>14.916666666666666</c:v>
                </c:pt>
                <c:pt idx="180">
                  <c:v>15</c:v>
                </c:pt>
                <c:pt idx="181">
                  <c:v>15.083333333333334</c:v>
                </c:pt>
                <c:pt idx="182">
                  <c:v>15.166666666666666</c:v>
                </c:pt>
                <c:pt idx="183">
                  <c:v>15.25</c:v>
                </c:pt>
                <c:pt idx="184">
                  <c:v>15.333333333333334</c:v>
                </c:pt>
                <c:pt idx="185">
                  <c:v>15.416666666666666</c:v>
                </c:pt>
                <c:pt idx="186">
                  <c:v>15.5</c:v>
                </c:pt>
                <c:pt idx="187">
                  <c:v>15.583333333333334</c:v>
                </c:pt>
                <c:pt idx="188">
                  <c:v>15.666666666666666</c:v>
                </c:pt>
                <c:pt idx="189">
                  <c:v>15.75</c:v>
                </c:pt>
                <c:pt idx="190">
                  <c:v>15.833333333333334</c:v>
                </c:pt>
                <c:pt idx="191">
                  <c:v>15.916666666666666</c:v>
                </c:pt>
                <c:pt idx="192">
                  <c:v>16</c:v>
                </c:pt>
                <c:pt idx="193">
                  <c:v>16.083333333333332</c:v>
                </c:pt>
                <c:pt idx="194">
                  <c:v>16.166666666666668</c:v>
                </c:pt>
                <c:pt idx="195">
                  <c:v>16.25</c:v>
                </c:pt>
                <c:pt idx="196">
                  <c:v>16.333333333333332</c:v>
                </c:pt>
                <c:pt idx="197">
                  <c:v>16.416666666666668</c:v>
                </c:pt>
                <c:pt idx="198">
                  <c:v>16.5</c:v>
                </c:pt>
                <c:pt idx="199">
                  <c:v>16.583333333333332</c:v>
                </c:pt>
                <c:pt idx="200">
                  <c:v>16.666666666666668</c:v>
                </c:pt>
                <c:pt idx="201">
                  <c:v>16.75</c:v>
                </c:pt>
                <c:pt idx="202">
                  <c:v>16.833333333333332</c:v>
                </c:pt>
                <c:pt idx="203">
                  <c:v>16.916666666666668</c:v>
                </c:pt>
                <c:pt idx="204">
                  <c:v>17</c:v>
                </c:pt>
                <c:pt idx="205">
                  <c:v>17.083333333333332</c:v>
                </c:pt>
                <c:pt idx="206">
                  <c:v>17.166666666666668</c:v>
                </c:pt>
                <c:pt idx="207">
                  <c:v>17.25</c:v>
                </c:pt>
                <c:pt idx="208">
                  <c:v>17.333333333333332</c:v>
                </c:pt>
                <c:pt idx="209">
                  <c:v>17.416666666666668</c:v>
                </c:pt>
                <c:pt idx="210">
                  <c:v>17.5</c:v>
                </c:pt>
                <c:pt idx="211">
                  <c:v>17.583333333333332</c:v>
                </c:pt>
                <c:pt idx="212">
                  <c:v>17.666666666666668</c:v>
                </c:pt>
                <c:pt idx="213">
                  <c:v>17.75</c:v>
                </c:pt>
                <c:pt idx="214">
                  <c:v>17.833333333333332</c:v>
                </c:pt>
                <c:pt idx="215">
                  <c:v>17.916666666666668</c:v>
                </c:pt>
                <c:pt idx="216">
                  <c:v>18</c:v>
                </c:pt>
                <c:pt idx="217">
                  <c:v>18.083333333333332</c:v>
                </c:pt>
                <c:pt idx="218">
                  <c:v>18.166666666666668</c:v>
                </c:pt>
                <c:pt idx="219">
                  <c:v>18.25</c:v>
                </c:pt>
                <c:pt idx="220">
                  <c:v>18.333333333333332</c:v>
                </c:pt>
                <c:pt idx="221">
                  <c:v>18.416666666666668</c:v>
                </c:pt>
                <c:pt idx="222">
                  <c:v>18.5</c:v>
                </c:pt>
                <c:pt idx="223">
                  <c:v>18.583333333333332</c:v>
                </c:pt>
                <c:pt idx="224">
                  <c:v>18.666666666666668</c:v>
                </c:pt>
                <c:pt idx="225">
                  <c:v>18.75</c:v>
                </c:pt>
                <c:pt idx="226">
                  <c:v>18.833333333333332</c:v>
                </c:pt>
                <c:pt idx="227">
                  <c:v>18.916666666666668</c:v>
                </c:pt>
                <c:pt idx="228">
                  <c:v>19</c:v>
                </c:pt>
                <c:pt idx="229">
                  <c:v>19.083333333333332</c:v>
                </c:pt>
                <c:pt idx="230">
                  <c:v>19.166666666666668</c:v>
                </c:pt>
                <c:pt idx="231">
                  <c:v>19.25</c:v>
                </c:pt>
                <c:pt idx="232">
                  <c:v>19.333333333333332</c:v>
                </c:pt>
                <c:pt idx="233">
                  <c:v>19.416666666666668</c:v>
                </c:pt>
                <c:pt idx="234">
                  <c:v>19.5</c:v>
                </c:pt>
                <c:pt idx="235">
                  <c:v>19.583333333333332</c:v>
                </c:pt>
                <c:pt idx="236">
                  <c:v>19.666666666666668</c:v>
                </c:pt>
                <c:pt idx="237">
                  <c:v>19.75</c:v>
                </c:pt>
                <c:pt idx="238">
                  <c:v>19.833333333333332</c:v>
                </c:pt>
                <c:pt idx="239">
                  <c:v>19.916666666666668</c:v>
                </c:pt>
                <c:pt idx="240">
                  <c:v>20</c:v>
                </c:pt>
                <c:pt idx="241">
                  <c:v>20.083333333333332</c:v>
                </c:pt>
                <c:pt idx="242">
                  <c:v>20.166666666666668</c:v>
                </c:pt>
                <c:pt idx="243">
                  <c:v>20.25</c:v>
                </c:pt>
                <c:pt idx="244">
                  <c:v>20.333333333333332</c:v>
                </c:pt>
                <c:pt idx="245">
                  <c:v>20.416666666666668</c:v>
                </c:pt>
                <c:pt idx="246">
                  <c:v>20.5</c:v>
                </c:pt>
                <c:pt idx="247">
                  <c:v>20.583333333333332</c:v>
                </c:pt>
                <c:pt idx="248">
                  <c:v>20.666666666666668</c:v>
                </c:pt>
                <c:pt idx="249">
                  <c:v>20.75</c:v>
                </c:pt>
                <c:pt idx="250">
                  <c:v>20.833333333333332</c:v>
                </c:pt>
                <c:pt idx="251">
                  <c:v>20.916666666666668</c:v>
                </c:pt>
                <c:pt idx="252">
                  <c:v>21</c:v>
                </c:pt>
                <c:pt idx="253">
                  <c:v>21.083333333333332</c:v>
                </c:pt>
                <c:pt idx="254">
                  <c:v>21.166666666666668</c:v>
                </c:pt>
                <c:pt idx="255">
                  <c:v>21.25</c:v>
                </c:pt>
                <c:pt idx="256">
                  <c:v>21.333333333333332</c:v>
                </c:pt>
                <c:pt idx="257">
                  <c:v>21.416666666666668</c:v>
                </c:pt>
                <c:pt idx="258">
                  <c:v>21.5</c:v>
                </c:pt>
                <c:pt idx="259">
                  <c:v>21.583333333333332</c:v>
                </c:pt>
                <c:pt idx="260">
                  <c:v>21.666666666666668</c:v>
                </c:pt>
                <c:pt idx="261">
                  <c:v>21.75</c:v>
                </c:pt>
                <c:pt idx="262">
                  <c:v>21.833333333333332</c:v>
                </c:pt>
                <c:pt idx="263">
                  <c:v>21.916666666666668</c:v>
                </c:pt>
                <c:pt idx="264">
                  <c:v>22</c:v>
                </c:pt>
                <c:pt idx="265">
                  <c:v>22.083333333333332</c:v>
                </c:pt>
                <c:pt idx="266">
                  <c:v>22.166666666666668</c:v>
                </c:pt>
                <c:pt idx="267">
                  <c:v>22.25</c:v>
                </c:pt>
                <c:pt idx="268">
                  <c:v>22.333333333333332</c:v>
                </c:pt>
                <c:pt idx="269">
                  <c:v>22.416666666666668</c:v>
                </c:pt>
                <c:pt idx="270">
                  <c:v>22.5</c:v>
                </c:pt>
                <c:pt idx="271">
                  <c:v>22.583333333333332</c:v>
                </c:pt>
                <c:pt idx="272">
                  <c:v>22.666666666666668</c:v>
                </c:pt>
                <c:pt idx="273">
                  <c:v>22.75</c:v>
                </c:pt>
                <c:pt idx="274">
                  <c:v>22.833333333333332</c:v>
                </c:pt>
                <c:pt idx="275">
                  <c:v>22.916666666666668</c:v>
                </c:pt>
                <c:pt idx="276">
                  <c:v>23</c:v>
                </c:pt>
                <c:pt idx="277">
                  <c:v>23.083333333333332</c:v>
                </c:pt>
                <c:pt idx="278">
                  <c:v>23.166666666666668</c:v>
                </c:pt>
                <c:pt idx="279">
                  <c:v>23.25</c:v>
                </c:pt>
                <c:pt idx="280">
                  <c:v>23.333333333333332</c:v>
                </c:pt>
                <c:pt idx="281">
                  <c:v>23.416666666666668</c:v>
                </c:pt>
                <c:pt idx="282">
                  <c:v>23.5</c:v>
                </c:pt>
                <c:pt idx="283">
                  <c:v>23.583333333333332</c:v>
                </c:pt>
                <c:pt idx="284">
                  <c:v>23.666666666666668</c:v>
                </c:pt>
                <c:pt idx="285">
                  <c:v>23.75</c:v>
                </c:pt>
                <c:pt idx="286">
                  <c:v>23.833333333333332</c:v>
                </c:pt>
                <c:pt idx="287">
                  <c:v>23.916666666666668</c:v>
                </c:pt>
                <c:pt idx="288">
                  <c:v>24</c:v>
                </c:pt>
                <c:pt idx="289">
                  <c:v>24.083333333333332</c:v>
                </c:pt>
                <c:pt idx="290">
                  <c:v>24.166666666666668</c:v>
                </c:pt>
                <c:pt idx="291">
                  <c:v>24.25</c:v>
                </c:pt>
                <c:pt idx="292">
                  <c:v>24.333333333333332</c:v>
                </c:pt>
                <c:pt idx="293">
                  <c:v>24.416666666666668</c:v>
                </c:pt>
                <c:pt idx="294">
                  <c:v>24.5</c:v>
                </c:pt>
                <c:pt idx="295">
                  <c:v>24.583333333333332</c:v>
                </c:pt>
                <c:pt idx="296">
                  <c:v>24.666666666666668</c:v>
                </c:pt>
                <c:pt idx="297">
                  <c:v>24.75</c:v>
                </c:pt>
                <c:pt idx="298">
                  <c:v>24.833333333333332</c:v>
                </c:pt>
                <c:pt idx="299">
                  <c:v>24.916666666666668</c:v>
                </c:pt>
                <c:pt idx="300">
                  <c:v>25</c:v>
                </c:pt>
                <c:pt idx="301">
                  <c:v>25.083333333333332</c:v>
                </c:pt>
                <c:pt idx="302">
                  <c:v>25.166666666666668</c:v>
                </c:pt>
                <c:pt idx="303">
                  <c:v>25.25</c:v>
                </c:pt>
                <c:pt idx="304">
                  <c:v>25.333333333333332</c:v>
                </c:pt>
                <c:pt idx="305">
                  <c:v>25.416666666666668</c:v>
                </c:pt>
                <c:pt idx="306">
                  <c:v>25.5</c:v>
                </c:pt>
                <c:pt idx="307">
                  <c:v>25.583333333333332</c:v>
                </c:pt>
                <c:pt idx="308">
                  <c:v>25.666666666666668</c:v>
                </c:pt>
                <c:pt idx="309">
                  <c:v>25.75</c:v>
                </c:pt>
                <c:pt idx="310">
                  <c:v>25.833333333333332</c:v>
                </c:pt>
                <c:pt idx="311">
                  <c:v>25.916666666666668</c:v>
                </c:pt>
                <c:pt idx="312">
                  <c:v>26</c:v>
                </c:pt>
                <c:pt idx="313">
                  <c:v>26.083333333333332</c:v>
                </c:pt>
                <c:pt idx="314">
                  <c:v>26.166666666666668</c:v>
                </c:pt>
                <c:pt idx="315">
                  <c:v>26.25</c:v>
                </c:pt>
                <c:pt idx="316">
                  <c:v>26.333333333333332</c:v>
                </c:pt>
                <c:pt idx="317">
                  <c:v>26.416666666666668</c:v>
                </c:pt>
                <c:pt idx="318">
                  <c:v>26.5</c:v>
                </c:pt>
                <c:pt idx="319">
                  <c:v>26.583333333333332</c:v>
                </c:pt>
                <c:pt idx="320">
                  <c:v>26.666666666666668</c:v>
                </c:pt>
                <c:pt idx="321">
                  <c:v>26.75</c:v>
                </c:pt>
                <c:pt idx="322">
                  <c:v>26.833333333333332</c:v>
                </c:pt>
                <c:pt idx="323">
                  <c:v>26.916666666666668</c:v>
                </c:pt>
                <c:pt idx="324">
                  <c:v>27</c:v>
                </c:pt>
                <c:pt idx="325">
                  <c:v>27.083333333333332</c:v>
                </c:pt>
                <c:pt idx="326">
                  <c:v>27.166666666666668</c:v>
                </c:pt>
                <c:pt idx="327">
                  <c:v>27.25</c:v>
                </c:pt>
                <c:pt idx="328">
                  <c:v>27.333333333333332</c:v>
                </c:pt>
                <c:pt idx="329">
                  <c:v>27.416666666666668</c:v>
                </c:pt>
                <c:pt idx="330">
                  <c:v>27.5</c:v>
                </c:pt>
                <c:pt idx="331">
                  <c:v>27.583333333333332</c:v>
                </c:pt>
                <c:pt idx="332">
                  <c:v>27.666666666666668</c:v>
                </c:pt>
                <c:pt idx="333">
                  <c:v>27.75</c:v>
                </c:pt>
                <c:pt idx="334">
                  <c:v>27.833333333333332</c:v>
                </c:pt>
                <c:pt idx="335">
                  <c:v>27.916666666666668</c:v>
                </c:pt>
                <c:pt idx="336">
                  <c:v>28</c:v>
                </c:pt>
                <c:pt idx="337">
                  <c:v>28.083333333333332</c:v>
                </c:pt>
                <c:pt idx="338">
                  <c:v>28.166666666666668</c:v>
                </c:pt>
                <c:pt idx="339">
                  <c:v>28.25</c:v>
                </c:pt>
                <c:pt idx="340">
                  <c:v>28.333333333333332</c:v>
                </c:pt>
                <c:pt idx="341">
                  <c:v>28.416666666666668</c:v>
                </c:pt>
                <c:pt idx="342">
                  <c:v>28.5</c:v>
                </c:pt>
                <c:pt idx="343">
                  <c:v>28.583333333333332</c:v>
                </c:pt>
                <c:pt idx="344">
                  <c:v>28.666666666666668</c:v>
                </c:pt>
                <c:pt idx="345">
                  <c:v>28.75</c:v>
                </c:pt>
                <c:pt idx="346">
                  <c:v>28.833333333333332</c:v>
                </c:pt>
                <c:pt idx="347">
                  <c:v>28.916666666666668</c:v>
                </c:pt>
                <c:pt idx="348">
                  <c:v>29</c:v>
                </c:pt>
                <c:pt idx="349">
                  <c:v>29.083333333333332</c:v>
                </c:pt>
                <c:pt idx="350">
                  <c:v>29.166666666666668</c:v>
                </c:pt>
                <c:pt idx="351">
                  <c:v>29.25</c:v>
                </c:pt>
                <c:pt idx="352">
                  <c:v>29.333333333333332</c:v>
                </c:pt>
                <c:pt idx="353">
                  <c:v>29.416666666666668</c:v>
                </c:pt>
                <c:pt idx="354">
                  <c:v>29.5</c:v>
                </c:pt>
                <c:pt idx="355">
                  <c:v>29.583333333333332</c:v>
                </c:pt>
                <c:pt idx="356">
                  <c:v>29.666666666666668</c:v>
                </c:pt>
                <c:pt idx="357">
                  <c:v>29.75</c:v>
                </c:pt>
                <c:pt idx="358">
                  <c:v>29.833333333333332</c:v>
                </c:pt>
                <c:pt idx="359">
                  <c:v>29.916666666666668</c:v>
                </c:pt>
                <c:pt idx="360">
                  <c:v>30</c:v>
                </c:pt>
                <c:pt idx="361">
                  <c:v>30.083333333333332</c:v>
                </c:pt>
                <c:pt idx="362">
                  <c:v>30.166666666666668</c:v>
                </c:pt>
                <c:pt idx="363">
                  <c:v>30.25</c:v>
                </c:pt>
                <c:pt idx="364">
                  <c:v>30.333333333333332</c:v>
                </c:pt>
                <c:pt idx="365">
                  <c:v>30.416666666666668</c:v>
                </c:pt>
                <c:pt idx="366">
                  <c:v>30.5</c:v>
                </c:pt>
                <c:pt idx="367">
                  <c:v>30.583333333333332</c:v>
                </c:pt>
                <c:pt idx="368">
                  <c:v>30.666666666666668</c:v>
                </c:pt>
                <c:pt idx="369">
                  <c:v>30.75</c:v>
                </c:pt>
                <c:pt idx="370">
                  <c:v>30.833333333333332</c:v>
                </c:pt>
                <c:pt idx="371">
                  <c:v>30.916666666666668</c:v>
                </c:pt>
                <c:pt idx="372">
                  <c:v>31</c:v>
                </c:pt>
                <c:pt idx="373">
                  <c:v>31.083333333333332</c:v>
                </c:pt>
                <c:pt idx="374">
                  <c:v>31.166666666666668</c:v>
                </c:pt>
                <c:pt idx="375">
                  <c:v>31.25</c:v>
                </c:pt>
                <c:pt idx="376">
                  <c:v>31.333333333333332</c:v>
                </c:pt>
                <c:pt idx="377">
                  <c:v>31.416666666666668</c:v>
                </c:pt>
                <c:pt idx="378">
                  <c:v>31.5</c:v>
                </c:pt>
                <c:pt idx="379">
                  <c:v>31.583333333333332</c:v>
                </c:pt>
                <c:pt idx="380">
                  <c:v>31.666666666666668</c:v>
                </c:pt>
                <c:pt idx="381">
                  <c:v>31.75</c:v>
                </c:pt>
                <c:pt idx="382">
                  <c:v>31.833333333333332</c:v>
                </c:pt>
                <c:pt idx="383">
                  <c:v>31.916666666666668</c:v>
                </c:pt>
                <c:pt idx="384">
                  <c:v>32</c:v>
                </c:pt>
                <c:pt idx="385">
                  <c:v>32.083333333333336</c:v>
                </c:pt>
                <c:pt idx="386">
                  <c:v>32.166666666666664</c:v>
                </c:pt>
                <c:pt idx="387">
                  <c:v>32.25</c:v>
                </c:pt>
                <c:pt idx="388">
                  <c:v>32.333333333333336</c:v>
                </c:pt>
                <c:pt idx="389">
                  <c:v>32.416666666666664</c:v>
                </c:pt>
                <c:pt idx="390">
                  <c:v>32.5</c:v>
                </c:pt>
                <c:pt idx="391">
                  <c:v>32.583333333333336</c:v>
                </c:pt>
                <c:pt idx="392">
                  <c:v>32.666666666666664</c:v>
                </c:pt>
                <c:pt idx="393">
                  <c:v>32.75</c:v>
                </c:pt>
                <c:pt idx="394">
                  <c:v>32.833333333333336</c:v>
                </c:pt>
                <c:pt idx="395">
                  <c:v>32.916666666666664</c:v>
                </c:pt>
                <c:pt idx="396">
                  <c:v>33</c:v>
                </c:pt>
                <c:pt idx="397">
                  <c:v>33.083333333333336</c:v>
                </c:pt>
                <c:pt idx="398">
                  <c:v>33.166666666666664</c:v>
                </c:pt>
                <c:pt idx="399">
                  <c:v>33.25</c:v>
                </c:pt>
                <c:pt idx="400">
                  <c:v>33.333333333333336</c:v>
                </c:pt>
                <c:pt idx="401">
                  <c:v>33.416666666666664</c:v>
                </c:pt>
                <c:pt idx="402">
                  <c:v>33.5</c:v>
                </c:pt>
                <c:pt idx="403">
                  <c:v>33.583333333333336</c:v>
                </c:pt>
                <c:pt idx="404">
                  <c:v>33.666666666666664</c:v>
                </c:pt>
                <c:pt idx="405">
                  <c:v>33.75</c:v>
                </c:pt>
                <c:pt idx="406">
                  <c:v>33.833333333333336</c:v>
                </c:pt>
                <c:pt idx="407">
                  <c:v>33.916666666666664</c:v>
                </c:pt>
                <c:pt idx="408">
                  <c:v>34</c:v>
                </c:pt>
                <c:pt idx="409">
                  <c:v>34.083333333333336</c:v>
                </c:pt>
                <c:pt idx="410">
                  <c:v>34.166666666666664</c:v>
                </c:pt>
                <c:pt idx="411">
                  <c:v>34.25</c:v>
                </c:pt>
                <c:pt idx="412">
                  <c:v>34.333333333333336</c:v>
                </c:pt>
                <c:pt idx="413">
                  <c:v>34.416666666666664</c:v>
                </c:pt>
                <c:pt idx="414">
                  <c:v>34.5</c:v>
                </c:pt>
                <c:pt idx="415">
                  <c:v>34.583333333333336</c:v>
                </c:pt>
                <c:pt idx="416">
                  <c:v>34.666666666666664</c:v>
                </c:pt>
                <c:pt idx="417">
                  <c:v>34.75</c:v>
                </c:pt>
                <c:pt idx="418">
                  <c:v>34.833333333333336</c:v>
                </c:pt>
                <c:pt idx="419">
                  <c:v>34.916666666666664</c:v>
                </c:pt>
                <c:pt idx="420">
                  <c:v>35</c:v>
                </c:pt>
                <c:pt idx="421">
                  <c:v>35.083333333333336</c:v>
                </c:pt>
                <c:pt idx="422">
                  <c:v>35.166666666666664</c:v>
                </c:pt>
                <c:pt idx="423">
                  <c:v>35.25</c:v>
                </c:pt>
                <c:pt idx="424">
                  <c:v>35.333333333333336</c:v>
                </c:pt>
                <c:pt idx="425">
                  <c:v>35.416666666666664</c:v>
                </c:pt>
                <c:pt idx="426">
                  <c:v>35.5</c:v>
                </c:pt>
                <c:pt idx="427">
                  <c:v>35.583333333333336</c:v>
                </c:pt>
                <c:pt idx="428">
                  <c:v>35.666666666666664</c:v>
                </c:pt>
                <c:pt idx="429">
                  <c:v>35.75</c:v>
                </c:pt>
                <c:pt idx="430">
                  <c:v>35.833333333333336</c:v>
                </c:pt>
                <c:pt idx="431">
                  <c:v>35.916666666666664</c:v>
                </c:pt>
                <c:pt idx="432">
                  <c:v>36</c:v>
                </c:pt>
                <c:pt idx="433">
                  <c:v>36.083333333333336</c:v>
                </c:pt>
                <c:pt idx="434">
                  <c:v>36.166666666666664</c:v>
                </c:pt>
                <c:pt idx="435">
                  <c:v>36.25</c:v>
                </c:pt>
                <c:pt idx="436">
                  <c:v>36.333333333333336</c:v>
                </c:pt>
                <c:pt idx="437">
                  <c:v>36.416666666666664</c:v>
                </c:pt>
                <c:pt idx="438">
                  <c:v>36.5</c:v>
                </c:pt>
                <c:pt idx="439">
                  <c:v>36.583333333333336</c:v>
                </c:pt>
                <c:pt idx="440">
                  <c:v>36.666666666666664</c:v>
                </c:pt>
                <c:pt idx="441">
                  <c:v>36.75</c:v>
                </c:pt>
                <c:pt idx="442">
                  <c:v>36.833333333333336</c:v>
                </c:pt>
                <c:pt idx="443">
                  <c:v>36.916666666666664</c:v>
                </c:pt>
                <c:pt idx="444">
                  <c:v>37</c:v>
                </c:pt>
                <c:pt idx="445">
                  <c:v>37.083333333333336</c:v>
                </c:pt>
                <c:pt idx="446">
                  <c:v>37.166666666666664</c:v>
                </c:pt>
                <c:pt idx="447">
                  <c:v>37.25</c:v>
                </c:pt>
                <c:pt idx="448">
                  <c:v>37.333333333333336</c:v>
                </c:pt>
                <c:pt idx="449">
                  <c:v>37.416666666666664</c:v>
                </c:pt>
                <c:pt idx="450">
                  <c:v>37.5</c:v>
                </c:pt>
                <c:pt idx="451">
                  <c:v>37.583333333333336</c:v>
                </c:pt>
                <c:pt idx="452">
                  <c:v>37.666666666666664</c:v>
                </c:pt>
                <c:pt idx="453">
                  <c:v>37.75</c:v>
                </c:pt>
                <c:pt idx="454">
                  <c:v>37.833333333333336</c:v>
                </c:pt>
                <c:pt idx="455">
                  <c:v>37.916666666666664</c:v>
                </c:pt>
                <c:pt idx="456">
                  <c:v>38</c:v>
                </c:pt>
                <c:pt idx="457">
                  <c:v>38.083333333333336</c:v>
                </c:pt>
                <c:pt idx="458">
                  <c:v>38.166666666666664</c:v>
                </c:pt>
                <c:pt idx="459">
                  <c:v>38.25</c:v>
                </c:pt>
                <c:pt idx="460">
                  <c:v>38.333333333333336</c:v>
                </c:pt>
                <c:pt idx="461">
                  <c:v>38.416666666666664</c:v>
                </c:pt>
                <c:pt idx="462">
                  <c:v>38.5</c:v>
                </c:pt>
                <c:pt idx="463">
                  <c:v>38.583333333333336</c:v>
                </c:pt>
                <c:pt idx="464">
                  <c:v>38.666666666666664</c:v>
                </c:pt>
                <c:pt idx="465">
                  <c:v>38.75</c:v>
                </c:pt>
                <c:pt idx="466">
                  <c:v>38.833333333333336</c:v>
                </c:pt>
                <c:pt idx="467">
                  <c:v>38.916666666666664</c:v>
                </c:pt>
                <c:pt idx="468">
                  <c:v>39</c:v>
                </c:pt>
                <c:pt idx="469">
                  <c:v>39.083333333333336</c:v>
                </c:pt>
                <c:pt idx="470">
                  <c:v>39.166666666666664</c:v>
                </c:pt>
                <c:pt idx="471">
                  <c:v>39.25</c:v>
                </c:pt>
                <c:pt idx="472">
                  <c:v>39.333333333333336</c:v>
                </c:pt>
                <c:pt idx="473">
                  <c:v>39.416666666666664</c:v>
                </c:pt>
                <c:pt idx="474">
                  <c:v>39.5</c:v>
                </c:pt>
                <c:pt idx="475">
                  <c:v>39.583333333333336</c:v>
                </c:pt>
                <c:pt idx="476">
                  <c:v>39.666666666666664</c:v>
                </c:pt>
                <c:pt idx="477">
                  <c:v>39.75</c:v>
                </c:pt>
                <c:pt idx="478">
                  <c:v>39.833333333333336</c:v>
                </c:pt>
                <c:pt idx="479">
                  <c:v>39.916666666666664</c:v>
                </c:pt>
                <c:pt idx="480">
                  <c:v>40</c:v>
                </c:pt>
                <c:pt idx="481">
                  <c:v>40.083333333333336</c:v>
                </c:pt>
                <c:pt idx="482">
                  <c:v>40.166666666666664</c:v>
                </c:pt>
                <c:pt idx="483">
                  <c:v>40.25</c:v>
                </c:pt>
                <c:pt idx="484">
                  <c:v>40.333333333333336</c:v>
                </c:pt>
                <c:pt idx="485">
                  <c:v>40.416666666666664</c:v>
                </c:pt>
                <c:pt idx="486">
                  <c:v>40.5</c:v>
                </c:pt>
                <c:pt idx="487">
                  <c:v>40.583333333333336</c:v>
                </c:pt>
                <c:pt idx="488">
                  <c:v>40.666666666666664</c:v>
                </c:pt>
                <c:pt idx="489">
                  <c:v>40.75</c:v>
                </c:pt>
                <c:pt idx="490">
                  <c:v>40.833333333333336</c:v>
                </c:pt>
                <c:pt idx="491">
                  <c:v>40.916666666666664</c:v>
                </c:pt>
                <c:pt idx="492">
                  <c:v>41</c:v>
                </c:pt>
                <c:pt idx="493">
                  <c:v>41.083333333333336</c:v>
                </c:pt>
                <c:pt idx="494">
                  <c:v>41.166666666666664</c:v>
                </c:pt>
                <c:pt idx="495">
                  <c:v>41.25</c:v>
                </c:pt>
                <c:pt idx="496">
                  <c:v>41.333333333333336</c:v>
                </c:pt>
                <c:pt idx="497">
                  <c:v>41.416666666666664</c:v>
                </c:pt>
                <c:pt idx="498">
                  <c:v>41.5</c:v>
                </c:pt>
                <c:pt idx="499">
                  <c:v>41.583333333333336</c:v>
                </c:pt>
                <c:pt idx="500">
                  <c:v>41.666666666666664</c:v>
                </c:pt>
                <c:pt idx="501">
                  <c:v>41.75</c:v>
                </c:pt>
                <c:pt idx="502">
                  <c:v>41.833333333333336</c:v>
                </c:pt>
                <c:pt idx="503">
                  <c:v>41.916666666666664</c:v>
                </c:pt>
                <c:pt idx="504">
                  <c:v>42</c:v>
                </c:pt>
                <c:pt idx="505">
                  <c:v>42.083333333333336</c:v>
                </c:pt>
                <c:pt idx="506">
                  <c:v>42.166666666666664</c:v>
                </c:pt>
                <c:pt idx="507">
                  <c:v>42.25</c:v>
                </c:pt>
                <c:pt idx="508">
                  <c:v>42.333333333333336</c:v>
                </c:pt>
                <c:pt idx="509">
                  <c:v>42.416666666666664</c:v>
                </c:pt>
                <c:pt idx="510">
                  <c:v>42.5</c:v>
                </c:pt>
                <c:pt idx="511">
                  <c:v>42.583333333333336</c:v>
                </c:pt>
                <c:pt idx="512">
                  <c:v>42.666666666666664</c:v>
                </c:pt>
                <c:pt idx="513">
                  <c:v>42.75</c:v>
                </c:pt>
                <c:pt idx="514">
                  <c:v>42.833333333333336</c:v>
                </c:pt>
                <c:pt idx="515">
                  <c:v>42.916666666666664</c:v>
                </c:pt>
                <c:pt idx="516">
                  <c:v>43</c:v>
                </c:pt>
                <c:pt idx="517">
                  <c:v>43.083333333333336</c:v>
                </c:pt>
                <c:pt idx="518">
                  <c:v>43.166666666666664</c:v>
                </c:pt>
                <c:pt idx="519">
                  <c:v>43.25</c:v>
                </c:pt>
                <c:pt idx="520">
                  <c:v>43.333333333333336</c:v>
                </c:pt>
                <c:pt idx="521">
                  <c:v>43.416666666666664</c:v>
                </c:pt>
                <c:pt idx="522">
                  <c:v>43.5</c:v>
                </c:pt>
                <c:pt idx="523">
                  <c:v>43.583333333333336</c:v>
                </c:pt>
                <c:pt idx="524">
                  <c:v>43.666666666666664</c:v>
                </c:pt>
                <c:pt idx="525">
                  <c:v>43.75</c:v>
                </c:pt>
                <c:pt idx="526">
                  <c:v>43.833333333333336</c:v>
                </c:pt>
                <c:pt idx="527">
                  <c:v>43.916666666666664</c:v>
                </c:pt>
                <c:pt idx="528">
                  <c:v>44</c:v>
                </c:pt>
                <c:pt idx="529">
                  <c:v>44.083333333333336</c:v>
                </c:pt>
                <c:pt idx="530">
                  <c:v>44.166666666666664</c:v>
                </c:pt>
                <c:pt idx="531">
                  <c:v>44.25</c:v>
                </c:pt>
                <c:pt idx="532">
                  <c:v>44.333333333333336</c:v>
                </c:pt>
                <c:pt idx="533">
                  <c:v>44.416666666666664</c:v>
                </c:pt>
                <c:pt idx="534">
                  <c:v>44.5</c:v>
                </c:pt>
                <c:pt idx="535">
                  <c:v>44.583333333333336</c:v>
                </c:pt>
                <c:pt idx="536">
                  <c:v>44.666666666666664</c:v>
                </c:pt>
                <c:pt idx="537">
                  <c:v>44.75</c:v>
                </c:pt>
                <c:pt idx="538">
                  <c:v>44.833333333333336</c:v>
                </c:pt>
                <c:pt idx="539">
                  <c:v>44.916666666666664</c:v>
                </c:pt>
                <c:pt idx="540">
                  <c:v>45</c:v>
                </c:pt>
                <c:pt idx="541">
                  <c:v>45.083333333333336</c:v>
                </c:pt>
                <c:pt idx="542">
                  <c:v>45.166666666666664</c:v>
                </c:pt>
                <c:pt idx="543">
                  <c:v>45.25</c:v>
                </c:pt>
                <c:pt idx="544">
                  <c:v>45.333333333333336</c:v>
                </c:pt>
                <c:pt idx="545">
                  <c:v>45.416666666666664</c:v>
                </c:pt>
                <c:pt idx="546">
                  <c:v>45.5</c:v>
                </c:pt>
                <c:pt idx="547">
                  <c:v>45.583333333333336</c:v>
                </c:pt>
                <c:pt idx="548">
                  <c:v>45.666666666666664</c:v>
                </c:pt>
                <c:pt idx="549">
                  <c:v>45.75</c:v>
                </c:pt>
                <c:pt idx="550">
                  <c:v>45.833333333333336</c:v>
                </c:pt>
                <c:pt idx="551">
                  <c:v>45.916666666666664</c:v>
                </c:pt>
                <c:pt idx="552">
                  <c:v>46</c:v>
                </c:pt>
                <c:pt idx="553">
                  <c:v>46.083333333333336</c:v>
                </c:pt>
                <c:pt idx="554">
                  <c:v>46.166666666666664</c:v>
                </c:pt>
                <c:pt idx="555">
                  <c:v>46.25</c:v>
                </c:pt>
                <c:pt idx="556">
                  <c:v>46.333333333333336</c:v>
                </c:pt>
                <c:pt idx="557">
                  <c:v>46.416666666666664</c:v>
                </c:pt>
                <c:pt idx="558">
                  <c:v>46.5</c:v>
                </c:pt>
                <c:pt idx="559">
                  <c:v>46.583333333333336</c:v>
                </c:pt>
                <c:pt idx="560">
                  <c:v>46.666666666666664</c:v>
                </c:pt>
                <c:pt idx="561">
                  <c:v>46.75</c:v>
                </c:pt>
                <c:pt idx="562">
                  <c:v>46.833333333333336</c:v>
                </c:pt>
                <c:pt idx="563">
                  <c:v>46.916666666666664</c:v>
                </c:pt>
                <c:pt idx="564">
                  <c:v>47</c:v>
                </c:pt>
                <c:pt idx="565">
                  <c:v>47.083333333333336</c:v>
                </c:pt>
                <c:pt idx="566">
                  <c:v>47.166666666666664</c:v>
                </c:pt>
                <c:pt idx="567">
                  <c:v>47.25</c:v>
                </c:pt>
                <c:pt idx="568">
                  <c:v>47.333333333333336</c:v>
                </c:pt>
                <c:pt idx="569">
                  <c:v>47.416666666666664</c:v>
                </c:pt>
                <c:pt idx="570">
                  <c:v>47.5</c:v>
                </c:pt>
                <c:pt idx="571">
                  <c:v>47.583333333333336</c:v>
                </c:pt>
                <c:pt idx="572">
                  <c:v>47.666666666666664</c:v>
                </c:pt>
                <c:pt idx="573">
                  <c:v>47.75</c:v>
                </c:pt>
                <c:pt idx="574">
                  <c:v>47.833333333333336</c:v>
                </c:pt>
                <c:pt idx="575">
                  <c:v>47.916666666666664</c:v>
                </c:pt>
                <c:pt idx="576">
                  <c:v>48</c:v>
                </c:pt>
                <c:pt idx="577">
                  <c:v>48.083333333333336</c:v>
                </c:pt>
                <c:pt idx="578">
                  <c:v>48.166666666666664</c:v>
                </c:pt>
              </c:numCache>
            </c:numRef>
          </c:cat>
          <c:val>
            <c:numRef>
              <c:f>Rainfallfig!$F$2:$F$605</c:f>
              <c:numCache>
                <c:formatCode>General</c:formatCode>
                <c:ptCount val="604"/>
                <c:pt idx="0">
                  <c:v>31.079261410000001</c:v>
                </c:pt>
                <c:pt idx="1">
                  <c:v>31.079261410000001</c:v>
                </c:pt>
                <c:pt idx="2">
                  <c:v>31.079261410000001</c:v>
                </c:pt>
                <c:pt idx="3">
                  <c:v>30.647551369999999</c:v>
                </c:pt>
                <c:pt idx="4">
                  <c:v>30.647551369999999</c:v>
                </c:pt>
                <c:pt idx="5">
                  <c:v>30.647551369999999</c:v>
                </c:pt>
                <c:pt idx="6">
                  <c:v>28.791412090000001</c:v>
                </c:pt>
                <c:pt idx="7">
                  <c:v>28.791412090000001</c:v>
                </c:pt>
                <c:pt idx="8">
                  <c:v>28.791412090000001</c:v>
                </c:pt>
                <c:pt idx="9">
                  <c:v>29.869230590000001</c:v>
                </c:pt>
                <c:pt idx="10">
                  <c:v>29.869230590000001</c:v>
                </c:pt>
                <c:pt idx="11">
                  <c:v>29.869230590000001</c:v>
                </c:pt>
                <c:pt idx="12">
                  <c:v>29.58258301</c:v>
                </c:pt>
                <c:pt idx="13">
                  <c:v>25.767295610000001</c:v>
                </c:pt>
                <c:pt idx="14">
                  <c:v>25.767295610000001</c:v>
                </c:pt>
                <c:pt idx="15">
                  <c:v>25.767295610000001</c:v>
                </c:pt>
                <c:pt idx="16">
                  <c:v>17.86241184</c:v>
                </c:pt>
                <c:pt idx="17">
                  <c:v>17.86241184</c:v>
                </c:pt>
                <c:pt idx="18">
                  <c:v>21.40454798</c:v>
                </c:pt>
                <c:pt idx="19">
                  <c:v>21.53957647</c:v>
                </c:pt>
                <c:pt idx="20">
                  <c:v>21.53957647</c:v>
                </c:pt>
                <c:pt idx="21">
                  <c:v>21.53957647</c:v>
                </c:pt>
                <c:pt idx="22">
                  <c:v>24.139341170000002</c:v>
                </c:pt>
                <c:pt idx="23">
                  <c:v>24.139341170000002</c:v>
                </c:pt>
                <c:pt idx="24">
                  <c:v>24.139341170000002</c:v>
                </c:pt>
                <c:pt idx="25">
                  <c:v>24.45235602</c:v>
                </c:pt>
                <c:pt idx="26">
                  <c:v>24.45235602</c:v>
                </c:pt>
                <c:pt idx="27">
                  <c:v>24.45235602</c:v>
                </c:pt>
                <c:pt idx="28">
                  <c:v>26.091882949999999</c:v>
                </c:pt>
                <c:pt idx="29">
                  <c:v>26.091882949999999</c:v>
                </c:pt>
                <c:pt idx="30">
                  <c:v>26.091882949999999</c:v>
                </c:pt>
                <c:pt idx="31">
                  <c:v>32.43735727</c:v>
                </c:pt>
                <c:pt idx="32">
                  <c:v>32.43735727</c:v>
                </c:pt>
                <c:pt idx="33">
                  <c:v>32.43735727</c:v>
                </c:pt>
                <c:pt idx="34">
                  <c:v>32.409194280000001</c:v>
                </c:pt>
                <c:pt idx="35">
                  <c:v>32.409194280000001</c:v>
                </c:pt>
                <c:pt idx="36">
                  <c:v>32.409194280000001</c:v>
                </c:pt>
                <c:pt idx="37">
                  <c:v>36.395543070000002</c:v>
                </c:pt>
                <c:pt idx="38">
                  <c:v>36.395543070000002</c:v>
                </c:pt>
                <c:pt idx="39">
                  <c:v>36.395543070000002</c:v>
                </c:pt>
                <c:pt idx="40">
                  <c:v>40.134930490000002</c:v>
                </c:pt>
                <c:pt idx="41">
                  <c:v>40.134930490000002</c:v>
                </c:pt>
                <c:pt idx="42">
                  <c:v>40.134930490000002</c:v>
                </c:pt>
                <c:pt idx="43">
                  <c:v>41.4971818</c:v>
                </c:pt>
                <c:pt idx="44">
                  <c:v>41.4971818</c:v>
                </c:pt>
                <c:pt idx="45">
                  <c:v>41.4971818</c:v>
                </c:pt>
                <c:pt idx="46">
                  <c:v>24.259261299999999</c:v>
                </c:pt>
                <c:pt idx="47">
                  <c:v>24.259261299999999</c:v>
                </c:pt>
                <c:pt idx="48">
                  <c:v>24.259261299999999</c:v>
                </c:pt>
                <c:pt idx="49">
                  <c:v>35.334060600000001</c:v>
                </c:pt>
                <c:pt idx="50">
                  <c:v>35.334060600000001</c:v>
                </c:pt>
                <c:pt idx="51">
                  <c:v>35.334060600000001</c:v>
                </c:pt>
                <c:pt idx="52">
                  <c:v>24.911181429999999</c:v>
                </c:pt>
                <c:pt idx="53">
                  <c:v>24.911181429999999</c:v>
                </c:pt>
                <c:pt idx="54">
                  <c:v>24.911181429999999</c:v>
                </c:pt>
                <c:pt idx="55">
                  <c:v>44.032044480000003</c:v>
                </c:pt>
                <c:pt idx="56">
                  <c:v>44.032044480000003</c:v>
                </c:pt>
                <c:pt idx="57">
                  <c:v>44.032044480000003</c:v>
                </c:pt>
                <c:pt idx="58">
                  <c:v>33.112659030000003</c:v>
                </c:pt>
                <c:pt idx="59">
                  <c:v>33.112659030000003</c:v>
                </c:pt>
                <c:pt idx="60">
                  <c:v>33.112659030000003</c:v>
                </c:pt>
                <c:pt idx="61">
                  <c:v>31.98537052</c:v>
                </c:pt>
                <c:pt idx="62">
                  <c:v>31.98537052</c:v>
                </c:pt>
                <c:pt idx="63">
                  <c:v>31.98537052</c:v>
                </c:pt>
                <c:pt idx="64">
                  <c:v>33.621447570000001</c:v>
                </c:pt>
                <c:pt idx="65">
                  <c:v>33.621447570000001</c:v>
                </c:pt>
                <c:pt idx="66">
                  <c:v>33.621447570000001</c:v>
                </c:pt>
                <c:pt idx="67">
                  <c:v>31.083855289999999</c:v>
                </c:pt>
                <c:pt idx="68">
                  <c:v>31.083855289999999</c:v>
                </c:pt>
                <c:pt idx="69">
                  <c:v>31.083855289999999</c:v>
                </c:pt>
                <c:pt idx="70">
                  <c:v>33.175376319999998</c:v>
                </c:pt>
                <c:pt idx="71">
                  <c:v>33.175376319999998</c:v>
                </c:pt>
                <c:pt idx="72">
                  <c:v>33.175376319999998</c:v>
                </c:pt>
                <c:pt idx="73">
                  <c:v>52.057230840000003</c:v>
                </c:pt>
                <c:pt idx="74">
                  <c:v>52.057230840000003</c:v>
                </c:pt>
                <c:pt idx="75">
                  <c:v>52.057230840000003</c:v>
                </c:pt>
                <c:pt idx="76">
                  <c:v>50.514681639999999</c:v>
                </c:pt>
                <c:pt idx="77">
                  <c:v>50.514681639999999</c:v>
                </c:pt>
                <c:pt idx="78">
                  <c:v>50.514681639999999</c:v>
                </c:pt>
                <c:pt idx="79">
                  <c:v>51.438521059999999</c:v>
                </c:pt>
                <c:pt idx="80">
                  <c:v>51.438521059999999</c:v>
                </c:pt>
                <c:pt idx="81">
                  <c:v>51.438521059999999</c:v>
                </c:pt>
                <c:pt idx="82">
                  <c:v>38.029474659999998</c:v>
                </c:pt>
                <c:pt idx="83">
                  <c:v>38.029474659999998</c:v>
                </c:pt>
                <c:pt idx="84">
                  <c:v>38.029474659999998</c:v>
                </c:pt>
                <c:pt idx="85">
                  <c:v>33.988257750000002</c:v>
                </c:pt>
                <c:pt idx="86">
                  <c:v>33.988257750000002</c:v>
                </c:pt>
                <c:pt idx="87">
                  <c:v>33.988257750000002</c:v>
                </c:pt>
                <c:pt idx="88">
                  <c:v>32.455255559999998</c:v>
                </c:pt>
                <c:pt idx="89">
                  <c:v>32.455255559999998</c:v>
                </c:pt>
                <c:pt idx="90">
                  <c:v>32.455255559999998</c:v>
                </c:pt>
                <c:pt idx="91">
                  <c:v>39.880146629999999</c:v>
                </c:pt>
                <c:pt idx="92">
                  <c:v>39.880146629999999</c:v>
                </c:pt>
                <c:pt idx="93">
                  <c:v>39.880146629999999</c:v>
                </c:pt>
                <c:pt idx="94">
                  <c:v>52.156181369999999</c:v>
                </c:pt>
                <c:pt idx="95">
                  <c:v>52.156181369999999</c:v>
                </c:pt>
                <c:pt idx="96">
                  <c:v>52.156181369999999</c:v>
                </c:pt>
                <c:pt idx="97">
                  <c:v>51.393838649999999</c:v>
                </c:pt>
                <c:pt idx="98">
                  <c:v>51.393838649999999</c:v>
                </c:pt>
                <c:pt idx="99">
                  <c:v>51.393838649999999</c:v>
                </c:pt>
                <c:pt idx="100">
                  <c:v>49.767749260000002</c:v>
                </c:pt>
                <c:pt idx="101">
                  <c:v>49.767749260000002</c:v>
                </c:pt>
                <c:pt idx="102">
                  <c:v>49.767749260000002</c:v>
                </c:pt>
                <c:pt idx="103">
                  <c:v>37.816720310000001</c:v>
                </c:pt>
                <c:pt idx="104">
                  <c:v>37.816720310000001</c:v>
                </c:pt>
                <c:pt idx="105">
                  <c:v>37.816720310000001</c:v>
                </c:pt>
                <c:pt idx="106">
                  <c:v>44.076100400000001</c:v>
                </c:pt>
                <c:pt idx="107">
                  <c:v>44.076100400000001</c:v>
                </c:pt>
                <c:pt idx="108">
                  <c:v>44.076100400000001</c:v>
                </c:pt>
                <c:pt idx="109">
                  <c:v>39.669268170000002</c:v>
                </c:pt>
                <c:pt idx="110">
                  <c:v>39.669268170000002</c:v>
                </c:pt>
                <c:pt idx="111">
                  <c:v>39.669268170000002</c:v>
                </c:pt>
                <c:pt idx="112">
                  <c:v>55.737984640000001</c:v>
                </c:pt>
                <c:pt idx="113">
                  <c:v>55.737984640000001</c:v>
                </c:pt>
                <c:pt idx="114">
                  <c:v>55.737984640000001</c:v>
                </c:pt>
                <c:pt idx="115">
                  <c:v>52.372207080000003</c:v>
                </c:pt>
                <c:pt idx="116">
                  <c:v>52.372207080000003</c:v>
                </c:pt>
                <c:pt idx="117">
                  <c:v>52.372207080000003</c:v>
                </c:pt>
                <c:pt idx="118">
                  <c:v>54.446737919999997</c:v>
                </c:pt>
                <c:pt idx="119">
                  <c:v>54.446737919999997</c:v>
                </c:pt>
                <c:pt idx="120">
                  <c:v>54.446737919999997</c:v>
                </c:pt>
                <c:pt idx="121">
                  <c:v>40.428317530000001</c:v>
                </c:pt>
                <c:pt idx="122">
                  <c:v>40.428317530000001</c:v>
                </c:pt>
                <c:pt idx="123">
                  <c:v>40.428317530000001</c:v>
                </c:pt>
                <c:pt idx="124">
                  <c:v>48.57932375</c:v>
                </c:pt>
                <c:pt idx="125">
                  <c:v>48.57932375</c:v>
                </c:pt>
                <c:pt idx="126">
                  <c:v>48.57932375</c:v>
                </c:pt>
                <c:pt idx="127">
                  <c:v>29.087688360000001</c:v>
                </c:pt>
                <c:pt idx="128">
                  <c:v>29.087688360000001</c:v>
                </c:pt>
                <c:pt idx="129">
                  <c:v>29.087688360000001</c:v>
                </c:pt>
                <c:pt idx="130">
                  <c:v>51.983609489999999</c:v>
                </c:pt>
                <c:pt idx="131">
                  <c:v>51.983609489999999</c:v>
                </c:pt>
                <c:pt idx="132">
                  <c:v>51.983609489999999</c:v>
                </c:pt>
                <c:pt idx="133">
                  <c:v>43.678248750000002</c:v>
                </c:pt>
                <c:pt idx="134">
                  <c:v>43.678248750000002</c:v>
                </c:pt>
                <c:pt idx="135">
                  <c:v>43.678248750000002</c:v>
                </c:pt>
                <c:pt idx="136">
                  <c:v>31.865263670000001</c:v>
                </c:pt>
                <c:pt idx="137">
                  <c:v>31.865263670000001</c:v>
                </c:pt>
                <c:pt idx="138">
                  <c:v>31.865263670000001</c:v>
                </c:pt>
                <c:pt idx="139">
                  <c:v>42.958203679999997</c:v>
                </c:pt>
                <c:pt idx="140">
                  <c:v>42.958203679999997</c:v>
                </c:pt>
                <c:pt idx="141">
                  <c:v>42.958203679999997</c:v>
                </c:pt>
                <c:pt idx="142">
                  <c:v>35.884415429999997</c:v>
                </c:pt>
                <c:pt idx="143">
                  <c:v>35.884415429999997</c:v>
                </c:pt>
                <c:pt idx="144">
                  <c:v>35.884415429999997</c:v>
                </c:pt>
                <c:pt idx="145">
                  <c:v>44.75185097</c:v>
                </c:pt>
                <c:pt idx="146">
                  <c:v>44.75185097</c:v>
                </c:pt>
                <c:pt idx="147">
                  <c:v>44.75185097</c:v>
                </c:pt>
                <c:pt idx="148">
                  <c:v>31.182081749999998</c:v>
                </c:pt>
                <c:pt idx="149">
                  <c:v>31.182081749999998</c:v>
                </c:pt>
                <c:pt idx="150">
                  <c:v>31.182081749999998</c:v>
                </c:pt>
                <c:pt idx="151">
                  <c:v>36.406253599999999</c:v>
                </c:pt>
                <c:pt idx="152">
                  <c:v>36.406253599999999</c:v>
                </c:pt>
                <c:pt idx="153">
                  <c:v>36.406253599999999</c:v>
                </c:pt>
                <c:pt idx="154">
                  <c:v>28.813584420000002</c:v>
                </c:pt>
                <c:pt idx="155">
                  <c:v>28.813584420000002</c:v>
                </c:pt>
                <c:pt idx="156">
                  <c:v>28.813584420000002</c:v>
                </c:pt>
                <c:pt idx="157">
                  <c:v>26.169180709999999</c:v>
                </c:pt>
                <c:pt idx="158">
                  <c:v>26.169180709999999</c:v>
                </c:pt>
                <c:pt idx="159">
                  <c:v>26.169180709999999</c:v>
                </c:pt>
                <c:pt idx="160">
                  <c:v>28.524162749999999</c:v>
                </c:pt>
                <c:pt idx="161">
                  <c:v>28.524162749999999</c:v>
                </c:pt>
                <c:pt idx="162">
                  <c:v>28.524162749999999</c:v>
                </c:pt>
                <c:pt idx="163">
                  <c:v>31.541721720000002</c:v>
                </c:pt>
                <c:pt idx="164">
                  <c:v>31.541721720000002</c:v>
                </c:pt>
                <c:pt idx="165">
                  <c:v>31.541721720000002</c:v>
                </c:pt>
                <c:pt idx="166">
                  <c:v>39.255500419999997</c:v>
                </c:pt>
                <c:pt idx="167">
                  <c:v>39.255500419999997</c:v>
                </c:pt>
                <c:pt idx="168">
                  <c:v>39.255500419999997</c:v>
                </c:pt>
                <c:pt idx="169">
                  <c:v>24.363817650000001</c:v>
                </c:pt>
                <c:pt idx="170">
                  <c:v>24.363817650000001</c:v>
                </c:pt>
                <c:pt idx="171">
                  <c:v>24.363817650000001</c:v>
                </c:pt>
                <c:pt idx="172">
                  <c:v>40.154024630000002</c:v>
                </c:pt>
                <c:pt idx="173">
                  <c:v>40.154024630000002</c:v>
                </c:pt>
                <c:pt idx="174">
                  <c:v>40.154024630000002</c:v>
                </c:pt>
                <c:pt idx="175">
                  <c:v>30.612933470000002</c:v>
                </c:pt>
                <c:pt idx="176">
                  <c:v>30.612933470000002</c:v>
                </c:pt>
                <c:pt idx="177">
                  <c:v>30.612933470000002</c:v>
                </c:pt>
                <c:pt idx="178">
                  <c:v>46.192933070000002</c:v>
                </c:pt>
                <c:pt idx="179">
                  <c:v>46.192933070000002</c:v>
                </c:pt>
                <c:pt idx="180">
                  <c:v>46.192933070000002</c:v>
                </c:pt>
                <c:pt idx="181">
                  <c:v>39.427341990000002</c:v>
                </c:pt>
                <c:pt idx="182">
                  <c:v>39.427341990000002</c:v>
                </c:pt>
                <c:pt idx="183">
                  <c:v>39.427341990000002</c:v>
                </c:pt>
                <c:pt idx="184">
                  <c:v>38.285547610000002</c:v>
                </c:pt>
                <c:pt idx="185">
                  <c:v>38.285547610000002</c:v>
                </c:pt>
                <c:pt idx="186">
                  <c:v>38.285547610000002</c:v>
                </c:pt>
                <c:pt idx="187">
                  <c:v>31.137545100000001</c:v>
                </c:pt>
                <c:pt idx="188">
                  <c:v>31.137545100000001</c:v>
                </c:pt>
                <c:pt idx="189">
                  <c:v>31.137545100000001</c:v>
                </c:pt>
                <c:pt idx="190">
                  <c:v>34.884591710000002</c:v>
                </c:pt>
                <c:pt idx="191">
                  <c:v>34.884591710000002</c:v>
                </c:pt>
                <c:pt idx="192">
                  <c:v>34.884591710000002</c:v>
                </c:pt>
                <c:pt idx="193">
                  <c:v>39.61569437</c:v>
                </c:pt>
                <c:pt idx="194">
                  <c:v>39.61569437</c:v>
                </c:pt>
                <c:pt idx="195">
                  <c:v>39.61569437</c:v>
                </c:pt>
                <c:pt idx="196">
                  <c:v>57.223609019999998</c:v>
                </c:pt>
                <c:pt idx="197">
                  <c:v>57.223609019999998</c:v>
                </c:pt>
                <c:pt idx="198">
                  <c:v>57.223609019999998</c:v>
                </c:pt>
                <c:pt idx="199">
                  <c:v>45.361662340000002</c:v>
                </c:pt>
                <c:pt idx="200">
                  <c:v>45.361662340000002</c:v>
                </c:pt>
                <c:pt idx="201">
                  <c:v>45.361662340000002</c:v>
                </c:pt>
                <c:pt idx="202">
                  <c:v>34.405572290000002</c:v>
                </c:pt>
                <c:pt idx="203">
                  <c:v>34.405572290000002</c:v>
                </c:pt>
                <c:pt idx="204">
                  <c:v>34.405572290000002</c:v>
                </c:pt>
                <c:pt idx="205">
                  <c:v>60.509751559999998</c:v>
                </c:pt>
                <c:pt idx="206">
                  <c:v>60.509751559999998</c:v>
                </c:pt>
                <c:pt idx="207">
                  <c:v>60.509751559999998</c:v>
                </c:pt>
                <c:pt idx="208">
                  <c:v>47.411726340000001</c:v>
                </c:pt>
                <c:pt idx="209">
                  <c:v>47.411726340000001</c:v>
                </c:pt>
                <c:pt idx="210">
                  <c:v>47.411726340000001</c:v>
                </c:pt>
                <c:pt idx="211">
                  <c:v>63.975535710000003</c:v>
                </c:pt>
                <c:pt idx="212">
                  <c:v>63.975535710000003</c:v>
                </c:pt>
                <c:pt idx="213">
                  <c:v>63.975535710000003</c:v>
                </c:pt>
                <c:pt idx="214">
                  <c:v>44.890051509999999</c:v>
                </c:pt>
                <c:pt idx="215">
                  <c:v>44.890051509999999</c:v>
                </c:pt>
                <c:pt idx="216">
                  <c:v>44.890051509999999</c:v>
                </c:pt>
                <c:pt idx="217">
                  <c:v>64.160347639999998</c:v>
                </c:pt>
                <c:pt idx="218">
                  <c:v>64.160347639999998</c:v>
                </c:pt>
                <c:pt idx="219">
                  <c:v>64.160347639999998</c:v>
                </c:pt>
                <c:pt idx="220">
                  <c:v>39.36535997</c:v>
                </c:pt>
                <c:pt idx="221">
                  <c:v>39.36535997</c:v>
                </c:pt>
                <c:pt idx="222">
                  <c:v>39.36535997</c:v>
                </c:pt>
                <c:pt idx="223">
                  <c:v>46.815726210000001</c:v>
                </c:pt>
                <c:pt idx="224">
                  <c:v>46.815726210000001</c:v>
                </c:pt>
                <c:pt idx="225">
                  <c:v>46.815726210000001</c:v>
                </c:pt>
                <c:pt idx="226">
                  <c:v>70.746384449999994</c:v>
                </c:pt>
                <c:pt idx="227">
                  <c:v>70.746384449999994</c:v>
                </c:pt>
                <c:pt idx="228">
                  <c:v>70.746384449999994</c:v>
                </c:pt>
                <c:pt idx="229">
                  <c:v>69.547921810000005</c:v>
                </c:pt>
                <c:pt idx="230">
                  <c:v>69.547921810000005</c:v>
                </c:pt>
                <c:pt idx="231">
                  <c:v>69.547921810000005</c:v>
                </c:pt>
                <c:pt idx="232">
                  <c:v>79.0750606</c:v>
                </c:pt>
                <c:pt idx="233">
                  <c:v>79.0750606</c:v>
                </c:pt>
                <c:pt idx="234">
                  <c:v>79.0750606</c:v>
                </c:pt>
                <c:pt idx="235">
                  <c:v>67.353791209999997</c:v>
                </c:pt>
                <c:pt idx="236">
                  <c:v>67.353791209999997</c:v>
                </c:pt>
                <c:pt idx="237">
                  <c:v>67.353791209999997</c:v>
                </c:pt>
                <c:pt idx="238">
                  <c:v>66.118963440000002</c:v>
                </c:pt>
                <c:pt idx="239">
                  <c:v>66.118963440000002</c:v>
                </c:pt>
                <c:pt idx="240">
                  <c:v>66.118963440000002</c:v>
                </c:pt>
                <c:pt idx="241">
                  <c:v>76.800082889999999</c:v>
                </c:pt>
                <c:pt idx="242">
                  <c:v>76.800082889999999</c:v>
                </c:pt>
                <c:pt idx="243">
                  <c:v>76.800082889999999</c:v>
                </c:pt>
                <c:pt idx="244">
                  <c:v>84.063317749999996</c:v>
                </c:pt>
                <c:pt idx="245">
                  <c:v>84.063317749999996</c:v>
                </c:pt>
                <c:pt idx="246">
                  <c:v>84.063317749999996</c:v>
                </c:pt>
                <c:pt idx="247">
                  <c:v>86.247925359999996</c:v>
                </c:pt>
                <c:pt idx="248">
                  <c:v>86.247925359999996</c:v>
                </c:pt>
                <c:pt idx="249">
                  <c:v>86.247925359999996</c:v>
                </c:pt>
                <c:pt idx="250">
                  <c:v>85.475693739999997</c:v>
                </c:pt>
                <c:pt idx="251">
                  <c:v>85.475693739999997</c:v>
                </c:pt>
                <c:pt idx="252">
                  <c:v>85.475693739999997</c:v>
                </c:pt>
                <c:pt idx="253">
                  <c:v>77.511580249999994</c:v>
                </c:pt>
                <c:pt idx="254">
                  <c:v>77.511580249999994</c:v>
                </c:pt>
                <c:pt idx="255">
                  <c:v>77.511580249999994</c:v>
                </c:pt>
                <c:pt idx="256">
                  <c:v>64.050877679999999</c:v>
                </c:pt>
                <c:pt idx="257">
                  <c:v>64.050877679999999</c:v>
                </c:pt>
                <c:pt idx="258">
                  <c:v>64.050877679999999</c:v>
                </c:pt>
                <c:pt idx="259">
                  <c:v>46.670558579999998</c:v>
                </c:pt>
                <c:pt idx="260">
                  <c:v>46.670558579999998</c:v>
                </c:pt>
                <c:pt idx="261">
                  <c:v>46.670558579999998</c:v>
                </c:pt>
                <c:pt idx="262">
                  <c:v>53.679148040000001</c:v>
                </c:pt>
                <c:pt idx="263">
                  <c:v>53.679148040000001</c:v>
                </c:pt>
                <c:pt idx="264">
                  <c:v>53.679148040000001</c:v>
                </c:pt>
                <c:pt idx="265">
                  <c:v>42.4812929</c:v>
                </c:pt>
                <c:pt idx="266">
                  <c:v>42.4812929</c:v>
                </c:pt>
                <c:pt idx="267">
                  <c:v>42.4812929</c:v>
                </c:pt>
                <c:pt idx="268">
                  <c:v>55.679797069999999</c:v>
                </c:pt>
                <c:pt idx="269">
                  <c:v>55.679797069999999</c:v>
                </c:pt>
                <c:pt idx="270">
                  <c:v>55.679797069999999</c:v>
                </c:pt>
                <c:pt idx="271">
                  <c:v>73.824129589999998</c:v>
                </c:pt>
                <c:pt idx="272">
                  <c:v>73.824129589999998</c:v>
                </c:pt>
                <c:pt idx="273">
                  <c:v>73.824129589999998</c:v>
                </c:pt>
                <c:pt idx="274">
                  <c:v>48.13796619</c:v>
                </c:pt>
                <c:pt idx="275">
                  <c:v>48.13796619</c:v>
                </c:pt>
                <c:pt idx="276">
                  <c:v>48.13796619</c:v>
                </c:pt>
                <c:pt idx="277">
                  <c:v>65.719865720000001</c:v>
                </c:pt>
                <c:pt idx="278">
                  <c:v>65.719865720000001</c:v>
                </c:pt>
                <c:pt idx="279">
                  <c:v>65.719865720000001</c:v>
                </c:pt>
                <c:pt idx="280">
                  <c:v>38.367869820000003</c:v>
                </c:pt>
                <c:pt idx="281">
                  <c:v>38.367869820000003</c:v>
                </c:pt>
                <c:pt idx="282">
                  <c:v>38.367869820000003</c:v>
                </c:pt>
                <c:pt idx="283">
                  <c:v>41.785188040000001</c:v>
                </c:pt>
                <c:pt idx="284">
                  <c:v>41.785188040000001</c:v>
                </c:pt>
                <c:pt idx="285">
                  <c:v>41.785188040000001</c:v>
                </c:pt>
                <c:pt idx="286">
                  <c:v>43.154614610000003</c:v>
                </c:pt>
                <c:pt idx="287">
                  <c:v>43.154614610000003</c:v>
                </c:pt>
                <c:pt idx="288">
                  <c:v>43.154614610000003</c:v>
                </c:pt>
                <c:pt idx="289">
                  <c:v>35.201669129999999</c:v>
                </c:pt>
                <c:pt idx="290">
                  <c:v>35.201669129999999</c:v>
                </c:pt>
                <c:pt idx="291">
                  <c:v>35.201669129999999</c:v>
                </c:pt>
                <c:pt idx="292">
                  <c:v>49.165148270000003</c:v>
                </c:pt>
                <c:pt idx="293">
                  <c:v>49.165148270000003</c:v>
                </c:pt>
                <c:pt idx="294">
                  <c:v>49.165148270000003</c:v>
                </c:pt>
                <c:pt idx="295">
                  <c:v>33.061361550000001</c:v>
                </c:pt>
                <c:pt idx="296">
                  <c:v>33.061361550000001</c:v>
                </c:pt>
                <c:pt idx="297">
                  <c:v>33.061361550000001</c:v>
                </c:pt>
                <c:pt idx="298">
                  <c:v>48.006921210000002</c:v>
                </c:pt>
                <c:pt idx="299">
                  <c:v>48.006921210000002</c:v>
                </c:pt>
                <c:pt idx="300">
                  <c:v>48.006921210000002</c:v>
                </c:pt>
                <c:pt idx="301">
                  <c:v>31.657955879999999</c:v>
                </c:pt>
                <c:pt idx="302">
                  <c:v>31.657955879999999</c:v>
                </c:pt>
                <c:pt idx="303">
                  <c:v>31.657955879999999</c:v>
                </c:pt>
                <c:pt idx="304">
                  <c:v>27.907984450000001</c:v>
                </c:pt>
                <c:pt idx="305">
                  <c:v>27.907984450000001</c:v>
                </c:pt>
                <c:pt idx="306">
                  <c:v>27.907984450000001</c:v>
                </c:pt>
                <c:pt idx="307">
                  <c:v>38.968884580000001</c:v>
                </c:pt>
                <c:pt idx="308">
                  <c:v>38.968884580000001</c:v>
                </c:pt>
                <c:pt idx="309">
                  <c:v>38.968884580000001</c:v>
                </c:pt>
                <c:pt idx="310">
                  <c:v>42.834734589999997</c:v>
                </c:pt>
                <c:pt idx="311">
                  <c:v>42.834734589999997</c:v>
                </c:pt>
                <c:pt idx="312">
                  <c:v>42.834734589999997</c:v>
                </c:pt>
                <c:pt idx="313">
                  <c:v>40.547092290000002</c:v>
                </c:pt>
                <c:pt idx="314">
                  <c:v>40.547092290000002</c:v>
                </c:pt>
                <c:pt idx="315">
                  <c:v>40.547092290000002</c:v>
                </c:pt>
                <c:pt idx="316">
                  <c:v>35.586961670000001</c:v>
                </c:pt>
                <c:pt idx="317">
                  <c:v>35.586961670000001</c:v>
                </c:pt>
                <c:pt idx="318">
                  <c:v>35.586961670000001</c:v>
                </c:pt>
                <c:pt idx="319">
                  <c:v>37.470076980000002</c:v>
                </c:pt>
                <c:pt idx="320">
                  <c:v>37.470076980000002</c:v>
                </c:pt>
                <c:pt idx="321">
                  <c:v>37.470076980000002</c:v>
                </c:pt>
                <c:pt idx="322">
                  <c:v>38.428582220000003</c:v>
                </c:pt>
                <c:pt idx="323">
                  <c:v>38.428582220000003</c:v>
                </c:pt>
                <c:pt idx="324">
                  <c:v>38.428582220000003</c:v>
                </c:pt>
                <c:pt idx="325">
                  <c:v>39.09924461</c:v>
                </c:pt>
                <c:pt idx="326">
                  <c:v>39.09924461</c:v>
                </c:pt>
                <c:pt idx="327">
                  <c:v>39.09924461</c:v>
                </c:pt>
                <c:pt idx="328">
                  <c:v>25.80649524</c:v>
                </c:pt>
                <c:pt idx="329">
                  <c:v>25.80649524</c:v>
                </c:pt>
                <c:pt idx="330">
                  <c:v>25.80649524</c:v>
                </c:pt>
                <c:pt idx="331">
                  <c:v>34.74278726</c:v>
                </c:pt>
                <c:pt idx="332">
                  <c:v>34.74278726</c:v>
                </c:pt>
                <c:pt idx="333">
                  <c:v>34.74278726</c:v>
                </c:pt>
                <c:pt idx="334">
                  <c:v>27.18565508</c:v>
                </c:pt>
                <c:pt idx="335">
                  <c:v>27.18565508</c:v>
                </c:pt>
                <c:pt idx="336">
                  <c:v>27.18565508</c:v>
                </c:pt>
                <c:pt idx="337">
                  <c:v>32.440896029999998</c:v>
                </c:pt>
                <c:pt idx="338">
                  <c:v>32.440896029999998</c:v>
                </c:pt>
                <c:pt idx="339">
                  <c:v>32.440896029999998</c:v>
                </c:pt>
                <c:pt idx="340">
                  <c:v>41.376689239999997</c:v>
                </c:pt>
                <c:pt idx="341">
                  <c:v>41.376689239999997</c:v>
                </c:pt>
                <c:pt idx="342">
                  <c:v>41.376689239999997</c:v>
                </c:pt>
                <c:pt idx="343">
                  <c:v>41.163241569999997</c:v>
                </c:pt>
                <c:pt idx="344">
                  <c:v>41.163241569999997</c:v>
                </c:pt>
                <c:pt idx="345">
                  <c:v>41.163241569999997</c:v>
                </c:pt>
                <c:pt idx="346">
                  <c:v>30.85731801</c:v>
                </c:pt>
                <c:pt idx="347">
                  <c:v>30.85731801</c:v>
                </c:pt>
                <c:pt idx="348">
                  <c:v>30.85731801</c:v>
                </c:pt>
                <c:pt idx="349">
                  <c:v>44.542428020000003</c:v>
                </c:pt>
                <c:pt idx="350">
                  <c:v>44.542428020000003</c:v>
                </c:pt>
                <c:pt idx="351">
                  <c:v>44.542428020000003</c:v>
                </c:pt>
                <c:pt idx="352">
                  <c:v>50.3138346</c:v>
                </c:pt>
                <c:pt idx="353">
                  <c:v>50.3138346</c:v>
                </c:pt>
                <c:pt idx="354">
                  <c:v>50.3138346</c:v>
                </c:pt>
                <c:pt idx="355">
                  <c:v>50.1568878</c:v>
                </c:pt>
                <c:pt idx="356">
                  <c:v>50.1568878</c:v>
                </c:pt>
                <c:pt idx="357">
                  <c:v>50.1568878</c:v>
                </c:pt>
                <c:pt idx="358">
                  <c:v>55.194452849999998</c:v>
                </c:pt>
                <c:pt idx="359">
                  <c:v>55.194452849999998</c:v>
                </c:pt>
                <c:pt idx="360">
                  <c:v>55.194452849999998</c:v>
                </c:pt>
                <c:pt idx="361">
                  <c:v>32.830646680000001</c:v>
                </c:pt>
                <c:pt idx="362">
                  <c:v>32.830646680000001</c:v>
                </c:pt>
                <c:pt idx="363">
                  <c:v>32.830646680000001</c:v>
                </c:pt>
                <c:pt idx="364">
                  <c:v>54.585790289999998</c:v>
                </c:pt>
                <c:pt idx="365">
                  <c:v>54.585790289999998</c:v>
                </c:pt>
                <c:pt idx="366">
                  <c:v>54.585790289999998</c:v>
                </c:pt>
                <c:pt idx="367">
                  <c:v>52.96607573</c:v>
                </c:pt>
                <c:pt idx="368">
                  <c:v>52.96607573</c:v>
                </c:pt>
                <c:pt idx="369">
                  <c:v>52.96607573</c:v>
                </c:pt>
                <c:pt idx="370">
                  <c:v>53.948063959999999</c:v>
                </c:pt>
                <c:pt idx="371">
                  <c:v>53.948063959999999</c:v>
                </c:pt>
                <c:pt idx="372">
                  <c:v>53.948063959999999</c:v>
                </c:pt>
                <c:pt idx="373">
                  <c:v>45.343636060000001</c:v>
                </c:pt>
                <c:pt idx="374">
                  <c:v>45.343636060000001</c:v>
                </c:pt>
                <c:pt idx="375">
                  <c:v>45.343636060000001</c:v>
                </c:pt>
                <c:pt idx="376">
                  <c:v>43.355106079999999</c:v>
                </c:pt>
                <c:pt idx="377">
                  <c:v>43.355106079999999</c:v>
                </c:pt>
                <c:pt idx="378">
                  <c:v>43.355106079999999</c:v>
                </c:pt>
                <c:pt idx="379">
                  <c:v>34.777789630000001</c:v>
                </c:pt>
                <c:pt idx="380">
                  <c:v>34.777789630000001</c:v>
                </c:pt>
                <c:pt idx="381">
                  <c:v>34.777789630000001</c:v>
                </c:pt>
                <c:pt idx="382">
                  <c:v>45.439747859999997</c:v>
                </c:pt>
                <c:pt idx="383">
                  <c:v>45.439747859999997</c:v>
                </c:pt>
                <c:pt idx="384">
                  <c:v>45.439747859999997</c:v>
                </c:pt>
                <c:pt idx="385">
                  <c:v>35.392477229999997</c:v>
                </c:pt>
                <c:pt idx="386">
                  <c:v>35.392477229999997</c:v>
                </c:pt>
                <c:pt idx="387">
                  <c:v>35.392477229999997</c:v>
                </c:pt>
                <c:pt idx="388">
                  <c:v>39.179882489999997</c:v>
                </c:pt>
                <c:pt idx="389">
                  <c:v>39.179882489999997</c:v>
                </c:pt>
                <c:pt idx="390">
                  <c:v>39.179882489999997</c:v>
                </c:pt>
                <c:pt idx="391">
                  <c:v>40.853316759999998</c:v>
                </c:pt>
                <c:pt idx="392">
                  <c:v>40.853316759999998</c:v>
                </c:pt>
                <c:pt idx="393">
                  <c:v>40.853316759999998</c:v>
                </c:pt>
                <c:pt idx="394">
                  <c:v>55.525834600000003</c:v>
                </c:pt>
                <c:pt idx="395">
                  <c:v>55.525834600000003</c:v>
                </c:pt>
                <c:pt idx="396">
                  <c:v>55.525834600000003</c:v>
                </c:pt>
                <c:pt idx="397">
                  <c:v>33.556227440000001</c:v>
                </c:pt>
                <c:pt idx="398">
                  <c:v>33.556227440000001</c:v>
                </c:pt>
                <c:pt idx="399">
                  <c:v>33.556227440000001</c:v>
                </c:pt>
                <c:pt idx="400">
                  <c:v>45.341053870000003</c:v>
                </c:pt>
                <c:pt idx="401">
                  <c:v>45.341053870000003</c:v>
                </c:pt>
                <c:pt idx="402">
                  <c:v>45.341053870000003</c:v>
                </c:pt>
                <c:pt idx="403">
                  <c:v>37.211328289999997</c:v>
                </c:pt>
                <c:pt idx="404">
                  <c:v>37.211328289999997</c:v>
                </c:pt>
                <c:pt idx="405">
                  <c:v>37.211328289999997</c:v>
                </c:pt>
                <c:pt idx="406">
                  <c:v>31.040139150000002</c:v>
                </c:pt>
                <c:pt idx="407">
                  <c:v>31.040139150000002</c:v>
                </c:pt>
                <c:pt idx="408">
                  <c:v>31.040139150000002</c:v>
                </c:pt>
                <c:pt idx="409">
                  <c:v>26.158171079999999</c:v>
                </c:pt>
                <c:pt idx="410">
                  <c:v>26.158171079999999</c:v>
                </c:pt>
                <c:pt idx="411">
                  <c:v>26.158171079999999</c:v>
                </c:pt>
                <c:pt idx="412">
                  <c:v>44.560450080000003</c:v>
                </c:pt>
                <c:pt idx="413">
                  <c:v>44.560450080000003</c:v>
                </c:pt>
                <c:pt idx="414">
                  <c:v>44.560450080000003</c:v>
                </c:pt>
                <c:pt idx="415">
                  <c:v>31.682799469999999</c:v>
                </c:pt>
                <c:pt idx="416">
                  <c:v>31.682799469999999</c:v>
                </c:pt>
                <c:pt idx="417">
                  <c:v>31.682799469999999</c:v>
                </c:pt>
                <c:pt idx="418">
                  <c:v>41.170636989999998</c:v>
                </c:pt>
                <c:pt idx="419">
                  <c:v>41.170636989999998</c:v>
                </c:pt>
                <c:pt idx="420">
                  <c:v>41.170636989999998</c:v>
                </c:pt>
                <c:pt idx="421">
                  <c:v>36.69361799</c:v>
                </c:pt>
                <c:pt idx="422">
                  <c:v>36.69361799</c:v>
                </c:pt>
                <c:pt idx="423">
                  <c:v>36.69361799</c:v>
                </c:pt>
                <c:pt idx="424">
                  <c:v>29.30453653</c:v>
                </c:pt>
                <c:pt idx="425">
                  <c:v>29.30453653</c:v>
                </c:pt>
                <c:pt idx="426">
                  <c:v>29.30453653</c:v>
                </c:pt>
                <c:pt idx="427">
                  <c:v>40.248670560000001</c:v>
                </c:pt>
                <c:pt idx="428">
                  <c:v>40.248670560000001</c:v>
                </c:pt>
                <c:pt idx="429">
                  <c:v>40.248670560000001</c:v>
                </c:pt>
                <c:pt idx="430">
                  <c:v>41.163258020000001</c:v>
                </c:pt>
                <c:pt idx="431">
                  <c:v>41.163258020000001</c:v>
                </c:pt>
                <c:pt idx="432">
                  <c:v>41.163258020000001</c:v>
                </c:pt>
                <c:pt idx="433">
                  <c:v>33.911842810000003</c:v>
                </c:pt>
                <c:pt idx="434">
                  <c:v>33.911842810000003</c:v>
                </c:pt>
                <c:pt idx="435">
                  <c:v>33.911842810000003</c:v>
                </c:pt>
                <c:pt idx="436">
                  <c:v>37.940636089999998</c:v>
                </c:pt>
                <c:pt idx="437">
                  <c:v>37.940636089999998</c:v>
                </c:pt>
                <c:pt idx="438">
                  <c:v>37.940636089999998</c:v>
                </c:pt>
                <c:pt idx="439">
                  <c:v>31.791006750000001</c:v>
                </c:pt>
                <c:pt idx="440">
                  <c:v>31.791006750000001</c:v>
                </c:pt>
                <c:pt idx="441">
                  <c:v>31.791006750000001</c:v>
                </c:pt>
                <c:pt idx="442">
                  <c:v>36.207202049999999</c:v>
                </c:pt>
                <c:pt idx="443">
                  <c:v>36.207202049999999</c:v>
                </c:pt>
                <c:pt idx="444">
                  <c:v>36.207202049999999</c:v>
                </c:pt>
                <c:pt idx="445">
                  <c:v>20.203601150000001</c:v>
                </c:pt>
                <c:pt idx="446">
                  <c:v>20.203601150000001</c:v>
                </c:pt>
                <c:pt idx="447">
                  <c:v>20.203601150000001</c:v>
                </c:pt>
                <c:pt idx="448">
                  <c:v>35.01195002</c:v>
                </c:pt>
                <c:pt idx="449">
                  <c:v>35.01195002</c:v>
                </c:pt>
                <c:pt idx="450">
                  <c:v>35.01195002</c:v>
                </c:pt>
                <c:pt idx="451">
                  <c:v>20.49354954</c:v>
                </c:pt>
                <c:pt idx="452">
                  <c:v>20.49354954</c:v>
                </c:pt>
                <c:pt idx="453">
                  <c:v>20.49354954</c:v>
                </c:pt>
                <c:pt idx="454">
                  <c:v>20.508741300000001</c:v>
                </c:pt>
                <c:pt idx="455">
                  <c:v>20.508741300000001</c:v>
                </c:pt>
                <c:pt idx="456">
                  <c:v>20.508741300000001</c:v>
                </c:pt>
                <c:pt idx="457">
                  <c:v>29.81942892</c:v>
                </c:pt>
                <c:pt idx="458">
                  <c:v>29.81942892</c:v>
                </c:pt>
                <c:pt idx="459">
                  <c:v>29.81942892</c:v>
                </c:pt>
                <c:pt idx="460">
                  <c:v>20.13133032</c:v>
                </c:pt>
                <c:pt idx="461">
                  <c:v>20.13133032</c:v>
                </c:pt>
                <c:pt idx="462">
                  <c:v>20.13133032</c:v>
                </c:pt>
                <c:pt idx="463">
                  <c:v>28.364717670000001</c:v>
                </c:pt>
                <c:pt idx="464">
                  <c:v>28.364717670000001</c:v>
                </c:pt>
                <c:pt idx="465">
                  <c:v>28.364717670000001</c:v>
                </c:pt>
                <c:pt idx="466">
                  <c:v>30.110400720000001</c:v>
                </c:pt>
                <c:pt idx="467">
                  <c:v>30.110400720000001</c:v>
                </c:pt>
                <c:pt idx="468">
                  <c:v>30.110400720000001</c:v>
                </c:pt>
                <c:pt idx="469">
                  <c:v>19.331710879999999</c:v>
                </c:pt>
                <c:pt idx="470">
                  <c:v>19.331710879999999</c:v>
                </c:pt>
                <c:pt idx="471">
                  <c:v>19.331710879999999</c:v>
                </c:pt>
                <c:pt idx="472">
                  <c:v>27.690895699999999</c:v>
                </c:pt>
                <c:pt idx="473">
                  <c:v>27.690895699999999</c:v>
                </c:pt>
                <c:pt idx="474">
                  <c:v>27.690895699999999</c:v>
                </c:pt>
                <c:pt idx="475">
                  <c:v>26.18893881</c:v>
                </c:pt>
                <c:pt idx="476">
                  <c:v>26.18893881</c:v>
                </c:pt>
                <c:pt idx="477">
                  <c:v>26.18893881</c:v>
                </c:pt>
                <c:pt idx="478">
                  <c:v>25.04093872</c:v>
                </c:pt>
                <c:pt idx="479">
                  <c:v>25.04093872</c:v>
                </c:pt>
                <c:pt idx="480">
                  <c:v>25.04093872</c:v>
                </c:pt>
                <c:pt idx="481">
                  <c:v>33.469423509999999</c:v>
                </c:pt>
                <c:pt idx="482">
                  <c:v>33.469423509999999</c:v>
                </c:pt>
                <c:pt idx="483">
                  <c:v>33.469423509999999</c:v>
                </c:pt>
                <c:pt idx="484">
                  <c:v>20.832325149999999</c:v>
                </c:pt>
                <c:pt idx="485">
                  <c:v>20.832325149999999</c:v>
                </c:pt>
                <c:pt idx="486">
                  <c:v>20.832325149999999</c:v>
                </c:pt>
                <c:pt idx="487">
                  <c:v>21.815414180000001</c:v>
                </c:pt>
                <c:pt idx="488">
                  <c:v>21.815414180000001</c:v>
                </c:pt>
                <c:pt idx="489">
                  <c:v>21.815414180000001</c:v>
                </c:pt>
                <c:pt idx="490">
                  <c:v>31.22193789</c:v>
                </c:pt>
                <c:pt idx="491">
                  <c:v>31.22193789</c:v>
                </c:pt>
                <c:pt idx="492">
                  <c:v>31.22193789</c:v>
                </c:pt>
                <c:pt idx="493">
                  <c:v>33.921654599999997</c:v>
                </c:pt>
                <c:pt idx="494">
                  <c:v>33.921654599999997</c:v>
                </c:pt>
                <c:pt idx="495">
                  <c:v>33.921654599999997</c:v>
                </c:pt>
                <c:pt idx="496">
                  <c:v>27.719319420000001</c:v>
                </c:pt>
                <c:pt idx="497">
                  <c:v>27.719319420000001</c:v>
                </c:pt>
                <c:pt idx="498">
                  <c:v>27.719319420000001</c:v>
                </c:pt>
                <c:pt idx="499">
                  <c:v>41.434002929999998</c:v>
                </c:pt>
                <c:pt idx="500">
                  <c:v>41.434002929999998</c:v>
                </c:pt>
                <c:pt idx="501">
                  <c:v>41.434002929999998</c:v>
                </c:pt>
                <c:pt idx="502">
                  <c:v>22.626176739999998</c:v>
                </c:pt>
                <c:pt idx="503">
                  <c:v>22.626176739999998</c:v>
                </c:pt>
                <c:pt idx="504">
                  <c:v>22.626176739999998</c:v>
                </c:pt>
                <c:pt idx="505">
                  <c:v>30.117183619999999</c:v>
                </c:pt>
                <c:pt idx="506">
                  <c:v>30.117183619999999</c:v>
                </c:pt>
                <c:pt idx="507">
                  <c:v>30.117183619999999</c:v>
                </c:pt>
                <c:pt idx="508">
                  <c:v>38.752148859999998</c:v>
                </c:pt>
                <c:pt idx="509">
                  <c:v>38.752148859999998</c:v>
                </c:pt>
                <c:pt idx="510">
                  <c:v>38.752148859999998</c:v>
                </c:pt>
                <c:pt idx="511">
                  <c:v>25.18948816</c:v>
                </c:pt>
                <c:pt idx="512">
                  <c:v>25.18948816</c:v>
                </c:pt>
                <c:pt idx="513">
                  <c:v>25.18948816</c:v>
                </c:pt>
                <c:pt idx="514">
                  <c:v>28.365830110000001</c:v>
                </c:pt>
                <c:pt idx="515">
                  <c:v>28.365830110000001</c:v>
                </c:pt>
                <c:pt idx="516">
                  <c:v>28.365830110000001</c:v>
                </c:pt>
                <c:pt idx="517">
                  <c:v>31.759377730000001</c:v>
                </c:pt>
                <c:pt idx="518">
                  <c:v>31.759377730000001</c:v>
                </c:pt>
                <c:pt idx="519">
                  <c:v>31.759377730000001</c:v>
                </c:pt>
                <c:pt idx="520">
                  <c:v>48.646581269999999</c:v>
                </c:pt>
                <c:pt idx="521">
                  <c:v>48.646581269999999</c:v>
                </c:pt>
                <c:pt idx="522">
                  <c:v>48.646581269999999</c:v>
                </c:pt>
                <c:pt idx="523">
                  <c:v>50.845299509999997</c:v>
                </c:pt>
                <c:pt idx="524">
                  <c:v>50.845299509999997</c:v>
                </c:pt>
                <c:pt idx="525">
                  <c:v>50.845299509999997</c:v>
                </c:pt>
                <c:pt idx="526">
                  <c:v>27.049080570000001</c:v>
                </c:pt>
                <c:pt idx="527">
                  <c:v>27.049080570000001</c:v>
                </c:pt>
                <c:pt idx="528">
                  <c:v>27.049080570000001</c:v>
                </c:pt>
                <c:pt idx="529">
                  <c:v>33.584338430000003</c:v>
                </c:pt>
                <c:pt idx="530">
                  <c:v>33.584338430000003</c:v>
                </c:pt>
                <c:pt idx="531">
                  <c:v>33.584338430000003</c:v>
                </c:pt>
                <c:pt idx="532">
                  <c:v>43.281416579999998</c:v>
                </c:pt>
                <c:pt idx="533">
                  <c:v>43.281416579999998</c:v>
                </c:pt>
                <c:pt idx="534">
                  <c:v>43.281416579999998</c:v>
                </c:pt>
                <c:pt idx="535">
                  <c:v>52.949509450000001</c:v>
                </c:pt>
                <c:pt idx="536">
                  <c:v>52.949509450000001</c:v>
                </c:pt>
                <c:pt idx="537">
                  <c:v>52.949509450000001</c:v>
                </c:pt>
                <c:pt idx="538">
                  <c:v>52.052635979999998</c:v>
                </c:pt>
                <c:pt idx="539">
                  <c:v>52.052635979999998</c:v>
                </c:pt>
                <c:pt idx="540">
                  <c:v>52.052635979999998</c:v>
                </c:pt>
                <c:pt idx="541">
                  <c:v>41.735136109999999</c:v>
                </c:pt>
                <c:pt idx="542">
                  <c:v>41.735136109999999</c:v>
                </c:pt>
                <c:pt idx="543">
                  <c:v>41.735136109999999</c:v>
                </c:pt>
                <c:pt idx="544">
                  <c:v>49.026400950000003</c:v>
                </c:pt>
                <c:pt idx="545">
                  <c:v>49.026400950000003</c:v>
                </c:pt>
                <c:pt idx="546">
                  <c:v>49.026400950000003</c:v>
                </c:pt>
                <c:pt idx="547">
                  <c:v>33.647522289999998</c:v>
                </c:pt>
                <c:pt idx="548">
                  <c:v>33.647522289999998</c:v>
                </c:pt>
                <c:pt idx="549">
                  <c:v>33.647522289999998</c:v>
                </c:pt>
                <c:pt idx="550">
                  <c:v>29.219155539999999</c:v>
                </c:pt>
                <c:pt idx="551">
                  <c:v>29.219155539999999</c:v>
                </c:pt>
                <c:pt idx="552">
                  <c:v>29.219155539999999</c:v>
                </c:pt>
                <c:pt idx="553">
                  <c:v>36.251363820000002</c:v>
                </c:pt>
                <c:pt idx="554">
                  <c:v>36.251363820000002</c:v>
                </c:pt>
                <c:pt idx="555">
                  <c:v>36.251363820000002</c:v>
                </c:pt>
                <c:pt idx="556">
                  <c:v>35.064582170000001</c:v>
                </c:pt>
                <c:pt idx="557">
                  <c:v>35.064582170000001</c:v>
                </c:pt>
                <c:pt idx="558">
                  <c:v>35.064582170000001</c:v>
                </c:pt>
                <c:pt idx="559">
                  <c:v>28.032326619999999</c:v>
                </c:pt>
                <c:pt idx="560">
                  <c:v>28.032326619999999</c:v>
                </c:pt>
                <c:pt idx="561">
                  <c:v>28.032326619999999</c:v>
                </c:pt>
                <c:pt idx="562">
                  <c:v>39.919661120000001</c:v>
                </c:pt>
                <c:pt idx="563">
                  <c:v>39.919661120000001</c:v>
                </c:pt>
                <c:pt idx="564">
                  <c:v>39.919661120000001</c:v>
                </c:pt>
                <c:pt idx="565">
                  <c:v>38.396782190000003</c:v>
                </c:pt>
                <c:pt idx="566">
                  <c:v>38.396782190000003</c:v>
                </c:pt>
                <c:pt idx="567">
                  <c:v>38.396782190000003</c:v>
                </c:pt>
                <c:pt idx="568">
                  <c:v>33.488439540000002</c:v>
                </c:pt>
                <c:pt idx="569">
                  <c:v>33.488439540000002</c:v>
                </c:pt>
                <c:pt idx="570">
                  <c:v>33.488439540000002</c:v>
                </c:pt>
                <c:pt idx="571">
                  <c:v>34.245098339999998</c:v>
                </c:pt>
                <c:pt idx="572">
                  <c:v>34.245098339999998</c:v>
                </c:pt>
                <c:pt idx="573">
                  <c:v>34.245098339999998</c:v>
                </c:pt>
                <c:pt idx="574">
                  <c:v>24.65290358</c:v>
                </c:pt>
                <c:pt idx="575">
                  <c:v>24.65290358</c:v>
                </c:pt>
                <c:pt idx="576">
                  <c:v>24.65290358</c:v>
                </c:pt>
                <c:pt idx="577">
                  <c:v>21.40454798</c:v>
                </c:pt>
                <c:pt idx="578">
                  <c:v>21.40454798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818-458F-AFCB-82620170B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57253119"/>
        <c:axId val="1057253599"/>
      </c:lineChart>
      <c:catAx>
        <c:axId val="1057253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253599"/>
        <c:crosses val="autoZero"/>
        <c:auto val="1"/>
        <c:lblAlgn val="ctr"/>
        <c:lblOffset val="100"/>
        <c:tickLblSkip val="23"/>
        <c:noMultiLvlLbl val="0"/>
      </c:catAx>
      <c:valAx>
        <c:axId val="1057253599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Rainfall (depth)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25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Rainfallfig!$B$1</c:f>
              <c:strCache>
                <c:ptCount val="1"/>
                <c:pt idx="0">
                  <c:v>sc01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8.3333332999999996E-2</c:v>
                </c:pt>
                <c:pt idx="2">
                  <c:v>0.16666666699999999</c:v>
                </c:pt>
                <c:pt idx="3">
                  <c:v>0.25</c:v>
                </c:pt>
                <c:pt idx="4">
                  <c:v>0.33333333300000001</c:v>
                </c:pt>
                <c:pt idx="5">
                  <c:v>0.41666666699999999</c:v>
                </c:pt>
                <c:pt idx="6">
                  <c:v>0.5</c:v>
                </c:pt>
                <c:pt idx="7">
                  <c:v>0.58333333300000001</c:v>
                </c:pt>
                <c:pt idx="8">
                  <c:v>0.66666666699999999</c:v>
                </c:pt>
                <c:pt idx="9">
                  <c:v>0.75</c:v>
                </c:pt>
                <c:pt idx="10">
                  <c:v>0.83333333300000001</c:v>
                </c:pt>
                <c:pt idx="11">
                  <c:v>0.91666666699999999</c:v>
                </c:pt>
                <c:pt idx="12">
                  <c:v>1</c:v>
                </c:pt>
                <c:pt idx="13">
                  <c:v>1.0833333329999999</c:v>
                </c:pt>
                <c:pt idx="14">
                  <c:v>1.1666666670000001</c:v>
                </c:pt>
                <c:pt idx="15">
                  <c:v>1.25</c:v>
                </c:pt>
                <c:pt idx="16">
                  <c:v>1.3333333329999999</c:v>
                </c:pt>
                <c:pt idx="17">
                  <c:v>1.4166666670000001</c:v>
                </c:pt>
                <c:pt idx="18">
                  <c:v>1.5</c:v>
                </c:pt>
                <c:pt idx="19">
                  <c:v>1.5833333329999999</c:v>
                </c:pt>
                <c:pt idx="20">
                  <c:v>1.6666666670000001</c:v>
                </c:pt>
                <c:pt idx="21">
                  <c:v>1.75</c:v>
                </c:pt>
                <c:pt idx="22">
                  <c:v>1.8333333329999999</c:v>
                </c:pt>
                <c:pt idx="23">
                  <c:v>1.9166666670000001</c:v>
                </c:pt>
                <c:pt idx="24">
                  <c:v>2</c:v>
                </c:pt>
                <c:pt idx="25">
                  <c:v>2.0833333330000001</c:v>
                </c:pt>
                <c:pt idx="26">
                  <c:v>2.1666666669999999</c:v>
                </c:pt>
                <c:pt idx="27">
                  <c:v>2.25</c:v>
                </c:pt>
                <c:pt idx="28">
                  <c:v>2.3333333330000001</c:v>
                </c:pt>
                <c:pt idx="29">
                  <c:v>2.4166666669999999</c:v>
                </c:pt>
                <c:pt idx="30">
                  <c:v>2.5</c:v>
                </c:pt>
                <c:pt idx="31">
                  <c:v>2.5833333330000001</c:v>
                </c:pt>
                <c:pt idx="32">
                  <c:v>2.6666666669999999</c:v>
                </c:pt>
                <c:pt idx="33">
                  <c:v>2.75</c:v>
                </c:pt>
                <c:pt idx="34">
                  <c:v>2.8333333330000001</c:v>
                </c:pt>
                <c:pt idx="35">
                  <c:v>2.9166666669999999</c:v>
                </c:pt>
                <c:pt idx="36">
                  <c:v>3</c:v>
                </c:pt>
                <c:pt idx="37">
                  <c:v>3.0833333330000001</c:v>
                </c:pt>
                <c:pt idx="38">
                  <c:v>3.1666666669999999</c:v>
                </c:pt>
                <c:pt idx="39">
                  <c:v>3.25</c:v>
                </c:pt>
                <c:pt idx="40">
                  <c:v>3.3333333330000001</c:v>
                </c:pt>
                <c:pt idx="41">
                  <c:v>3.4166666669999999</c:v>
                </c:pt>
                <c:pt idx="42">
                  <c:v>3.5</c:v>
                </c:pt>
                <c:pt idx="43">
                  <c:v>3.5833333330000001</c:v>
                </c:pt>
                <c:pt idx="44">
                  <c:v>3.6666666669999999</c:v>
                </c:pt>
                <c:pt idx="45">
                  <c:v>3.75</c:v>
                </c:pt>
                <c:pt idx="46">
                  <c:v>3.8333333330000001</c:v>
                </c:pt>
                <c:pt idx="47">
                  <c:v>3.9166666669999999</c:v>
                </c:pt>
                <c:pt idx="48">
                  <c:v>4</c:v>
                </c:pt>
                <c:pt idx="49">
                  <c:v>4.0833333329999997</c:v>
                </c:pt>
                <c:pt idx="50">
                  <c:v>4.1666666670000003</c:v>
                </c:pt>
                <c:pt idx="51">
                  <c:v>4.25</c:v>
                </c:pt>
                <c:pt idx="52">
                  <c:v>4.3333333329999997</c:v>
                </c:pt>
                <c:pt idx="53">
                  <c:v>4.4166666670000003</c:v>
                </c:pt>
                <c:pt idx="54">
                  <c:v>4.5</c:v>
                </c:pt>
                <c:pt idx="55">
                  <c:v>4.5833333329999997</c:v>
                </c:pt>
                <c:pt idx="56">
                  <c:v>4.6666666670000003</c:v>
                </c:pt>
                <c:pt idx="57">
                  <c:v>4.75</c:v>
                </c:pt>
                <c:pt idx="58">
                  <c:v>4.8333333329999997</c:v>
                </c:pt>
                <c:pt idx="59">
                  <c:v>4.9166666670000003</c:v>
                </c:pt>
                <c:pt idx="60">
                  <c:v>5</c:v>
                </c:pt>
                <c:pt idx="61">
                  <c:v>5.0833333329999997</c:v>
                </c:pt>
                <c:pt idx="62">
                  <c:v>5.1666666670000003</c:v>
                </c:pt>
                <c:pt idx="63">
                  <c:v>5.25</c:v>
                </c:pt>
                <c:pt idx="64">
                  <c:v>5.3333333329999997</c:v>
                </c:pt>
                <c:pt idx="65">
                  <c:v>5.4166666670000003</c:v>
                </c:pt>
                <c:pt idx="66">
                  <c:v>5.5</c:v>
                </c:pt>
                <c:pt idx="67">
                  <c:v>5.5833333329999997</c:v>
                </c:pt>
                <c:pt idx="68">
                  <c:v>5.6666666670000003</c:v>
                </c:pt>
                <c:pt idx="69">
                  <c:v>5.75</c:v>
                </c:pt>
                <c:pt idx="70">
                  <c:v>5.8333333329999997</c:v>
                </c:pt>
                <c:pt idx="71">
                  <c:v>5.9166666670000003</c:v>
                </c:pt>
                <c:pt idx="72">
                  <c:v>6</c:v>
                </c:pt>
                <c:pt idx="73">
                  <c:v>6.0833333329999997</c:v>
                </c:pt>
                <c:pt idx="74">
                  <c:v>6.1666666670000003</c:v>
                </c:pt>
                <c:pt idx="75">
                  <c:v>6.25</c:v>
                </c:pt>
                <c:pt idx="76">
                  <c:v>6.3333333329999997</c:v>
                </c:pt>
                <c:pt idx="77">
                  <c:v>6.4166666670000003</c:v>
                </c:pt>
                <c:pt idx="78">
                  <c:v>6.5</c:v>
                </c:pt>
                <c:pt idx="79">
                  <c:v>6.5833333329999997</c:v>
                </c:pt>
                <c:pt idx="80">
                  <c:v>6.6666666670000003</c:v>
                </c:pt>
                <c:pt idx="81">
                  <c:v>6.75</c:v>
                </c:pt>
                <c:pt idx="82">
                  <c:v>6.8333333329999997</c:v>
                </c:pt>
                <c:pt idx="83">
                  <c:v>6.9166666670000003</c:v>
                </c:pt>
                <c:pt idx="84">
                  <c:v>7</c:v>
                </c:pt>
                <c:pt idx="85">
                  <c:v>7.0833333329999997</c:v>
                </c:pt>
                <c:pt idx="86">
                  <c:v>7.1666666670000003</c:v>
                </c:pt>
                <c:pt idx="87">
                  <c:v>7.25</c:v>
                </c:pt>
                <c:pt idx="88">
                  <c:v>7.3333333329999997</c:v>
                </c:pt>
                <c:pt idx="89">
                  <c:v>7.4166666670000003</c:v>
                </c:pt>
                <c:pt idx="90">
                  <c:v>7.5</c:v>
                </c:pt>
                <c:pt idx="91">
                  <c:v>7.5833333329999997</c:v>
                </c:pt>
                <c:pt idx="92">
                  <c:v>7.6666666670000003</c:v>
                </c:pt>
                <c:pt idx="93">
                  <c:v>7.75</c:v>
                </c:pt>
                <c:pt idx="94">
                  <c:v>7.8333333329999997</c:v>
                </c:pt>
                <c:pt idx="95">
                  <c:v>7.9166666670000003</c:v>
                </c:pt>
                <c:pt idx="96">
                  <c:v>8</c:v>
                </c:pt>
                <c:pt idx="97">
                  <c:v>8.0833333330000006</c:v>
                </c:pt>
                <c:pt idx="98">
                  <c:v>8.1666666669999994</c:v>
                </c:pt>
                <c:pt idx="99">
                  <c:v>8.25</c:v>
                </c:pt>
                <c:pt idx="100">
                  <c:v>8.3333333330000006</c:v>
                </c:pt>
                <c:pt idx="101">
                  <c:v>8.4166666669999994</c:v>
                </c:pt>
                <c:pt idx="102">
                  <c:v>8.5</c:v>
                </c:pt>
                <c:pt idx="103">
                  <c:v>8.5833333330000006</c:v>
                </c:pt>
                <c:pt idx="104">
                  <c:v>8.6666666669999994</c:v>
                </c:pt>
                <c:pt idx="105">
                  <c:v>8.75</c:v>
                </c:pt>
                <c:pt idx="106">
                  <c:v>8.8333333330000006</c:v>
                </c:pt>
                <c:pt idx="107">
                  <c:v>8.9166666669999994</c:v>
                </c:pt>
                <c:pt idx="108">
                  <c:v>9</c:v>
                </c:pt>
                <c:pt idx="109">
                  <c:v>9.0833333330000006</c:v>
                </c:pt>
                <c:pt idx="110">
                  <c:v>9.1666666669999994</c:v>
                </c:pt>
                <c:pt idx="111">
                  <c:v>9.25</c:v>
                </c:pt>
                <c:pt idx="112">
                  <c:v>9.3333333330000006</c:v>
                </c:pt>
                <c:pt idx="113">
                  <c:v>9.4166666669999994</c:v>
                </c:pt>
                <c:pt idx="114">
                  <c:v>9.5</c:v>
                </c:pt>
                <c:pt idx="115">
                  <c:v>9.5833333330000006</c:v>
                </c:pt>
                <c:pt idx="116">
                  <c:v>9.6666666669999994</c:v>
                </c:pt>
                <c:pt idx="117">
                  <c:v>9.75</c:v>
                </c:pt>
                <c:pt idx="118">
                  <c:v>9.8333333330000006</c:v>
                </c:pt>
                <c:pt idx="119">
                  <c:v>9.9166666669999994</c:v>
                </c:pt>
                <c:pt idx="120">
                  <c:v>10</c:v>
                </c:pt>
                <c:pt idx="121">
                  <c:v>10.08333333</c:v>
                </c:pt>
                <c:pt idx="122">
                  <c:v>10.16666667</c:v>
                </c:pt>
                <c:pt idx="123">
                  <c:v>10.25</c:v>
                </c:pt>
                <c:pt idx="124">
                  <c:v>10.33333333</c:v>
                </c:pt>
                <c:pt idx="125">
                  <c:v>10.41666667</c:v>
                </c:pt>
                <c:pt idx="126">
                  <c:v>10.5</c:v>
                </c:pt>
                <c:pt idx="127">
                  <c:v>10.58333333</c:v>
                </c:pt>
                <c:pt idx="128">
                  <c:v>10.66666667</c:v>
                </c:pt>
                <c:pt idx="129">
                  <c:v>10.75</c:v>
                </c:pt>
                <c:pt idx="130">
                  <c:v>10.83333333</c:v>
                </c:pt>
                <c:pt idx="131">
                  <c:v>10.91666667</c:v>
                </c:pt>
                <c:pt idx="132">
                  <c:v>11</c:v>
                </c:pt>
                <c:pt idx="133">
                  <c:v>11.08333333</c:v>
                </c:pt>
                <c:pt idx="134">
                  <c:v>11.16666667</c:v>
                </c:pt>
                <c:pt idx="135">
                  <c:v>11.25</c:v>
                </c:pt>
                <c:pt idx="136">
                  <c:v>11.33333333</c:v>
                </c:pt>
                <c:pt idx="137">
                  <c:v>11.41666667</c:v>
                </c:pt>
                <c:pt idx="138">
                  <c:v>11.5</c:v>
                </c:pt>
                <c:pt idx="139">
                  <c:v>11.58333333</c:v>
                </c:pt>
                <c:pt idx="140">
                  <c:v>11.66666667</c:v>
                </c:pt>
                <c:pt idx="141">
                  <c:v>11.75</c:v>
                </c:pt>
                <c:pt idx="142">
                  <c:v>11.83333333</c:v>
                </c:pt>
                <c:pt idx="143">
                  <c:v>11.91666667</c:v>
                </c:pt>
                <c:pt idx="144">
                  <c:v>12</c:v>
                </c:pt>
                <c:pt idx="145">
                  <c:v>12.08333333</c:v>
                </c:pt>
                <c:pt idx="146">
                  <c:v>12.16666667</c:v>
                </c:pt>
                <c:pt idx="147">
                  <c:v>12.25</c:v>
                </c:pt>
                <c:pt idx="148">
                  <c:v>12.33333333</c:v>
                </c:pt>
                <c:pt idx="149">
                  <c:v>12.41666667</c:v>
                </c:pt>
                <c:pt idx="150">
                  <c:v>12.5</c:v>
                </c:pt>
                <c:pt idx="151">
                  <c:v>12.58333333</c:v>
                </c:pt>
                <c:pt idx="152">
                  <c:v>12.66666667</c:v>
                </c:pt>
                <c:pt idx="153">
                  <c:v>12.75</c:v>
                </c:pt>
                <c:pt idx="154">
                  <c:v>12.83333333</c:v>
                </c:pt>
                <c:pt idx="155">
                  <c:v>12.91666667</c:v>
                </c:pt>
                <c:pt idx="156">
                  <c:v>13</c:v>
                </c:pt>
                <c:pt idx="157">
                  <c:v>13.08333333</c:v>
                </c:pt>
                <c:pt idx="158">
                  <c:v>13.16666667</c:v>
                </c:pt>
                <c:pt idx="159">
                  <c:v>13.25</c:v>
                </c:pt>
                <c:pt idx="160">
                  <c:v>13.33333333</c:v>
                </c:pt>
                <c:pt idx="161">
                  <c:v>13.41666667</c:v>
                </c:pt>
                <c:pt idx="162">
                  <c:v>13.5</c:v>
                </c:pt>
                <c:pt idx="163">
                  <c:v>13.58333333</c:v>
                </c:pt>
                <c:pt idx="164">
                  <c:v>13.66666667</c:v>
                </c:pt>
                <c:pt idx="165">
                  <c:v>13.75</c:v>
                </c:pt>
                <c:pt idx="166">
                  <c:v>13.83333333</c:v>
                </c:pt>
                <c:pt idx="167">
                  <c:v>13.91666667</c:v>
                </c:pt>
                <c:pt idx="168">
                  <c:v>14</c:v>
                </c:pt>
                <c:pt idx="169">
                  <c:v>14.08333333</c:v>
                </c:pt>
                <c:pt idx="170">
                  <c:v>14.16666667</c:v>
                </c:pt>
                <c:pt idx="171">
                  <c:v>14.25</c:v>
                </c:pt>
                <c:pt idx="172">
                  <c:v>14.33333333</c:v>
                </c:pt>
                <c:pt idx="173">
                  <c:v>14.41666667</c:v>
                </c:pt>
                <c:pt idx="174">
                  <c:v>14.5</c:v>
                </c:pt>
                <c:pt idx="175">
                  <c:v>14.58333333</c:v>
                </c:pt>
                <c:pt idx="176">
                  <c:v>14.66666667</c:v>
                </c:pt>
                <c:pt idx="177">
                  <c:v>14.75</c:v>
                </c:pt>
                <c:pt idx="178">
                  <c:v>14.83333333</c:v>
                </c:pt>
                <c:pt idx="179">
                  <c:v>14.91666667</c:v>
                </c:pt>
                <c:pt idx="180">
                  <c:v>15</c:v>
                </c:pt>
                <c:pt idx="181">
                  <c:v>15.08333333</c:v>
                </c:pt>
                <c:pt idx="182">
                  <c:v>15.16666667</c:v>
                </c:pt>
                <c:pt idx="183">
                  <c:v>15.25</c:v>
                </c:pt>
                <c:pt idx="184">
                  <c:v>15.33333333</c:v>
                </c:pt>
                <c:pt idx="185">
                  <c:v>15.41666667</c:v>
                </c:pt>
                <c:pt idx="186">
                  <c:v>15.5</c:v>
                </c:pt>
                <c:pt idx="187">
                  <c:v>15.58333333</c:v>
                </c:pt>
                <c:pt idx="188">
                  <c:v>15.66666667</c:v>
                </c:pt>
                <c:pt idx="189">
                  <c:v>15.75</c:v>
                </c:pt>
                <c:pt idx="190">
                  <c:v>15.83333333</c:v>
                </c:pt>
                <c:pt idx="191">
                  <c:v>15.91666667</c:v>
                </c:pt>
                <c:pt idx="192">
                  <c:v>16</c:v>
                </c:pt>
                <c:pt idx="193">
                  <c:v>16.083333329999999</c:v>
                </c:pt>
                <c:pt idx="194">
                  <c:v>16.166666670000001</c:v>
                </c:pt>
                <c:pt idx="195">
                  <c:v>16.25</c:v>
                </c:pt>
                <c:pt idx="196">
                  <c:v>16.333333329999999</c:v>
                </c:pt>
                <c:pt idx="197">
                  <c:v>16.416666670000001</c:v>
                </c:pt>
                <c:pt idx="198">
                  <c:v>16.5</c:v>
                </c:pt>
                <c:pt idx="199">
                  <c:v>16.583333329999999</c:v>
                </c:pt>
                <c:pt idx="200">
                  <c:v>16.666666670000001</c:v>
                </c:pt>
                <c:pt idx="201">
                  <c:v>16.75</c:v>
                </c:pt>
                <c:pt idx="202">
                  <c:v>16.833333329999999</c:v>
                </c:pt>
                <c:pt idx="203">
                  <c:v>16.916666670000001</c:v>
                </c:pt>
                <c:pt idx="204">
                  <c:v>17</c:v>
                </c:pt>
                <c:pt idx="205">
                  <c:v>17.083333329999999</c:v>
                </c:pt>
                <c:pt idx="206">
                  <c:v>17.166666670000001</c:v>
                </c:pt>
                <c:pt idx="207">
                  <c:v>17.25</c:v>
                </c:pt>
                <c:pt idx="208">
                  <c:v>17.333333329999999</c:v>
                </c:pt>
                <c:pt idx="209">
                  <c:v>17.416666670000001</c:v>
                </c:pt>
                <c:pt idx="210">
                  <c:v>17.5</c:v>
                </c:pt>
                <c:pt idx="211">
                  <c:v>17.583333329999999</c:v>
                </c:pt>
                <c:pt idx="212">
                  <c:v>17.666666670000001</c:v>
                </c:pt>
                <c:pt idx="213">
                  <c:v>17.75</c:v>
                </c:pt>
                <c:pt idx="214">
                  <c:v>17.833333329999999</c:v>
                </c:pt>
                <c:pt idx="215">
                  <c:v>17.916666670000001</c:v>
                </c:pt>
                <c:pt idx="216">
                  <c:v>18</c:v>
                </c:pt>
                <c:pt idx="217">
                  <c:v>18.083333329999999</c:v>
                </c:pt>
                <c:pt idx="218">
                  <c:v>18.166666670000001</c:v>
                </c:pt>
                <c:pt idx="219">
                  <c:v>18.25</c:v>
                </c:pt>
                <c:pt idx="220">
                  <c:v>18.333333329999999</c:v>
                </c:pt>
                <c:pt idx="221">
                  <c:v>18.416666670000001</c:v>
                </c:pt>
                <c:pt idx="222">
                  <c:v>18.5</c:v>
                </c:pt>
                <c:pt idx="223">
                  <c:v>18.583333329999999</c:v>
                </c:pt>
                <c:pt idx="224">
                  <c:v>18.666666670000001</c:v>
                </c:pt>
                <c:pt idx="225">
                  <c:v>18.75</c:v>
                </c:pt>
                <c:pt idx="226">
                  <c:v>18.833333329999999</c:v>
                </c:pt>
                <c:pt idx="227">
                  <c:v>18.916666670000001</c:v>
                </c:pt>
                <c:pt idx="228">
                  <c:v>19</c:v>
                </c:pt>
                <c:pt idx="229">
                  <c:v>19.083333329999999</c:v>
                </c:pt>
                <c:pt idx="230">
                  <c:v>19.166666670000001</c:v>
                </c:pt>
                <c:pt idx="231">
                  <c:v>19.25</c:v>
                </c:pt>
                <c:pt idx="232">
                  <c:v>19.333333329999999</c:v>
                </c:pt>
                <c:pt idx="233">
                  <c:v>19.416666670000001</c:v>
                </c:pt>
                <c:pt idx="234">
                  <c:v>19.5</c:v>
                </c:pt>
                <c:pt idx="235">
                  <c:v>19.583333329999999</c:v>
                </c:pt>
                <c:pt idx="236">
                  <c:v>19.666666670000001</c:v>
                </c:pt>
                <c:pt idx="237">
                  <c:v>19.75</c:v>
                </c:pt>
                <c:pt idx="238">
                  <c:v>19.833333329999999</c:v>
                </c:pt>
                <c:pt idx="239">
                  <c:v>19.916666670000001</c:v>
                </c:pt>
                <c:pt idx="240">
                  <c:v>20</c:v>
                </c:pt>
                <c:pt idx="241">
                  <c:v>20.083333329999999</c:v>
                </c:pt>
                <c:pt idx="242">
                  <c:v>20.166666670000001</c:v>
                </c:pt>
                <c:pt idx="243">
                  <c:v>20.25</c:v>
                </c:pt>
                <c:pt idx="244">
                  <c:v>20.333333329999999</c:v>
                </c:pt>
                <c:pt idx="245">
                  <c:v>20.416666670000001</c:v>
                </c:pt>
                <c:pt idx="246">
                  <c:v>20.5</c:v>
                </c:pt>
                <c:pt idx="247">
                  <c:v>20.583333329999999</c:v>
                </c:pt>
                <c:pt idx="248">
                  <c:v>20.666666670000001</c:v>
                </c:pt>
                <c:pt idx="249">
                  <c:v>20.75</c:v>
                </c:pt>
                <c:pt idx="250">
                  <c:v>20.833333329999999</c:v>
                </c:pt>
                <c:pt idx="251">
                  <c:v>20.916666670000001</c:v>
                </c:pt>
                <c:pt idx="252">
                  <c:v>21</c:v>
                </c:pt>
                <c:pt idx="253">
                  <c:v>21.083333329999999</c:v>
                </c:pt>
                <c:pt idx="254">
                  <c:v>21.166666670000001</c:v>
                </c:pt>
                <c:pt idx="255">
                  <c:v>21.25</c:v>
                </c:pt>
                <c:pt idx="256">
                  <c:v>21.333333329999999</c:v>
                </c:pt>
                <c:pt idx="257">
                  <c:v>21.416666670000001</c:v>
                </c:pt>
                <c:pt idx="258">
                  <c:v>21.5</c:v>
                </c:pt>
                <c:pt idx="259">
                  <c:v>21.583333329999999</c:v>
                </c:pt>
                <c:pt idx="260">
                  <c:v>21.666666670000001</c:v>
                </c:pt>
                <c:pt idx="261">
                  <c:v>21.75</c:v>
                </c:pt>
                <c:pt idx="262">
                  <c:v>21.833333329999999</c:v>
                </c:pt>
                <c:pt idx="263">
                  <c:v>21.916666670000001</c:v>
                </c:pt>
                <c:pt idx="264">
                  <c:v>22</c:v>
                </c:pt>
                <c:pt idx="265">
                  <c:v>22.083333329999999</c:v>
                </c:pt>
                <c:pt idx="266">
                  <c:v>22.166666670000001</c:v>
                </c:pt>
                <c:pt idx="267">
                  <c:v>22.25</c:v>
                </c:pt>
                <c:pt idx="268">
                  <c:v>22.333333329999999</c:v>
                </c:pt>
                <c:pt idx="269">
                  <c:v>22.416666670000001</c:v>
                </c:pt>
                <c:pt idx="270">
                  <c:v>22.5</c:v>
                </c:pt>
                <c:pt idx="271">
                  <c:v>22.583333329999999</c:v>
                </c:pt>
                <c:pt idx="272">
                  <c:v>22.666666670000001</c:v>
                </c:pt>
                <c:pt idx="273">
                  <c:v>22.75</c:v>
                </c:pt>
                <c:pt idx="274">
                  <c:v>22.833333329999999</c:v>
                </c:pt>
                <c:pt idx="275">
                  <c:v>22.916666670000001</c:v>
                </c:pt>
                <c:pt idx="276">
                  <c:v>23</c:v>
                </c:pt>
                <c:pt idx="277">
                  <c:v>23.083333329999999</c:v>
                </c:pt>
                <c:pt idx="278">
                  <c:v>23.166666670000001</c:v>
                </c:pt>
                <c:pt idx="279">
                  <c:v>23.25</c:v>
                </c:pt>
                <c:pt idx="280">
                  <c:v>23.333333329999999</c:v>
                </c:pt>
                <c:pt idx="281">
                  <c:v>23.416666670000001</c:v>
                </c:pt>
                <c:pt idx="282">
                  <c:v>23.5</c:v>
                </c:pt>
                <c:pt idx="283">
                  <c:v>23.583333329999999</c:v>
                </c:pt>
                <c:pt idx="284">
                  <c:v>23.666666670000001</c:v>
                </c:pt>
                <c:pt idx="285">
                  <c:v>23.75</c:v>
                </c:pt>
                <c:pt idx="286">
                  <c:v>23.833333329999999</c:v>
                </c:pt>
                <c:pt idx="287">
                  <c:v>23.916666670000001</c:v>
                </c:pt>
                <c:pt idx="288">
                  <c:v>24</c:v>
                </c:pt>
                <c:pt idx="289">
                  <c:v>24.083333329999999</c:v>
                </c:pt>
                <c:pt idx="290">
                  <c:v>24.166666670000001</c:v>
                </c:pt>
                <c:pt idx="291">
                  <c:v>24.25</c:v>
                </c:pt>
                <c:pt idx="292">
                  <c:v>24.333333329999999</c:v>
                </c:pt>
                <c:pt idx="293">
                  <c:v>24.416666670000001</c:v>
                </c:pt>
                <c:pt idx="294">
                  <c:v>24.5</c:v>
                </c:pt>
                <c:pt idx="295">
                  <c:v>24.583333329999999</c:v>
                </c:pt>
                <c:pt idx="296">
                  <c:v>24.666666670000001</c:v>
                </c:pt>
                <c:pt idx="297">
                  <c:v>24.75</c:v>
                </c:pt>
                <c:pt idx="298">
                  <c:v>24.833333329999999</c:v>
                </c:pt>
                <c:pt idx="299">
                  <c:v>24.916666670000001</c:v>
                </c:pt>
                <c:pt idx="300">
                  <c:v>25</c:v>
                </c:pt>
                <c:pt idx="301">
                  <c:v>25.083333329999999</c:v>
                </c:pt>
                <c:pt idx="302">
                  <c:v>25.166666670000001</c:v>
                </c:pt>
                <c:pt idx="303">
                  <c:v>25.25</c:v>
                </c:pt>
                <c:pt idx="304">
                  <c:v>25.333333329999999</c:v>
                </c:pt>
                <c:pt idx="305">
                  <c:v>25.416666670000001</c:v>
                </c:pt>
                <c:pt idx="306">
                  <c:v>25.5</c:v>
                </c:pt>
                <c:pt idx="307">
                  <c:v>25.583333329999999</c:v>
                </c:pt>
                <c:pt idx="308">
                  <c:v>25.666666670000001</c:v>
                </c:pt>
                <c:pt idx="309">
                  <c:v>25.75</c:v>
                </c:pt>
                <c:pt idx="310">
                  <c:v>25.833333329999999</c:v>
                </c:pt>
                <c:pt idx="311">
                  <c:v>25.916666670000001</c:v>
                </c:pt>
                <c:pt idx="312">
                  <c:v>26</c:v>
                </c:pt>
                <c:pt idx="313">
                  <c:v>26.083333329999999</c:v>
                </c:pt>
                <c:pt idx="314">
                  <c:v>26.166666670000001</c:v>
                </c:pt>
                <c:pt idx="315">
                  <c:v>26.25</c:v>
                </c:pt>
                <c:pt idx="316">
                  <c:v>26.333333329999999</c:v>
                </c:pt>
                <c:pt idx="317">
                  <c:v>26.416666670000001</c:v>
                </c:pt>
                <c:pt idx="318">
                  <c:v>26.5</c:v>
                </c:pt>
                <c:pt idx="319">
                  <c:v>26.583333329999999</c:v>
                </c:pt>
                <c:pt idx="320">
                  <c:v>26.666666670000001</c:v>
                </c:pt>
                <c:pt idx="321">
                  <c:v>26.75</c:v>
                </c:pt>
                <c:pt idx="322">
                  <c:v>26.833333329999999</c:v>
                </c:pt>
                <c:pt idx="323">
                  <c:v>26.916666670000001</c:v>
                </c:pt>
                <c:pt idx="324">
                  <c:v>27</c:v>
                </c:pt>
                <c:pt idx="325">
                  <c:v>27.083333329999999</c:v>
                </c:pt>
                <c:pt idx="326">
                  <c:v>27.166666670000001</c:v>
                </c:pt>
                <c:pt idx="327">
                  <c:v>27.25</c:v>
                </c:pt>
                <c:pt idx="328">
                  <c:v>27.333333329999999</c:v>
                </c:pt>
                <c:pt idx="329">
                  <c:v>27.416666670000001</c:v>
                </c:pt>
                <c:pt idx="330">
                  <c:v>27.5</c:v>
                </c:pt>
                <c:pt idx="331">
                  <c:v>27.583333329999999</c:v>
                </c:pt>
                <c:pt idx="332">
                  <c:v>27.666666670000001</c:v>
                </c:pt>
                <c:pt idx="333">
                  <c:v>27.75</c:v>
                </c:pt>
                <c:pt idx="334">
                  <c:v>27.833333329999999</c:v>
                </c:pt>
                <c:pt idx="335">
                  <c:v>27.916666670000001</c:v>
                </c:pt>
                <c:pt idx="336">
                  <c:v>28</c:v>
                </c:pt>
                <c:pt idx="337">
                  <c:v>28.083333329999999</c:v>
                </c:pt>
                <c:pt idx="338">
                  <c:v>28.166666670000001</c:v>
                </c:pt>
                <c:pt idx="339">
                  <c:v>28.25</c:v>
                </c:pt>
                <c:pt idx="340">
                  <c:v>28.333333329999999</c:v>
                </c:pt>
                <c:pt idx="341">
                  <c:v>28.416666670000001</c:v>
                </c:pt>
                <c:pt idx="342">
                  <c:v>28.5</c:v>
                </c:pt>
                <c:pt idx="343">
                  <c:v>28.583333329999999</c:v>
                </c:pt>
                <c:pt idx="344">
                  <c:v>28.666666670000001</c:v>
                </c:pt>
                <c:pt idx="345">
                  <c:v>28.75</c:v>
                </c:pt>
                <c:pt idx="346">
                  <c:v>28.833333329999999</c:v>
                </c:pt>
                <c:pt idx="347">
                  <c:v>28.916666670000001</c:v>
                </c:pt>
                <c:pt idx="348">
                  <c:v>29</c:v>
                </c:pt>
                <c:pt idx="349">
                  <c:v>29.083333329999999</c:v>
                </c:pt>
                <c:pt idx="350">
                  <c:v>29.166666670000001</c:v>
                </c:pt>
                <c:pt idx="351">
                  <c:v>29.25</c:v>
                </c:pt>
                <c:pt idx="352">
                  <c:v>29.333333329999999</c:v>
                </c:pt>
                <c:pt idx="353">
                  <c:v>29.416666670000001</c:v>
                </c:pt>
                <c:pt idx="354">
                  <c:v>29.5</c:v>
                </c:pt>
                <c:pt idx="355">
                  <c:v>29.583333329999999</c:v>
                </c:pt>
                <c:pt idx="356">
                  <c:v>29.666666670000001</c:v>
                </c:pt>
                <c:pt idx="357">
                  <c:v>29.75</c:v>
                </c:pt>
                <c:pt idx="358">
                  <c:v>29.833333329999999</c:v>
                </c:pt>
                <c:pt idx="359">
                  <c:v>29.916666670000001</c:v>
                </c:pt>
                <c:pt idx="360">
                  <c:v>30</c:v>
                </c:pt>
                <c:pt idx="361">
                  <c:v>30.083333329999999</c:v>
                </c:pt>
                <c:pt idx="362">
                  <c:v>30.166666670000001</c:v>
                </c:pt>
                <c:pt idx="363">
                  <c:v>30.25</c:v>
                </c:pt>
                <c:pt idx="364">
                  <c:v>30.333333329999999</c:v>
                </c:pt>
                <c:pt idx="365">
                  <c:v>30.416666670000001</c:v>
                </c:pt>
                <c:pt idx="366">
                  <c:v>30.5</c:v>
                </c:pt>
                <c:pt idx="367">
                  <c:v>30.583333329999999</c:v>
                </c:pt>
                <c:pt idx="368">
                  <c:v>30.666666670000001</c:v>
                </c:pt>
                <c:pt idx="369">
                  <c:v>30.75</c:v>
                </c:pt>
                <c:pt idx="370">
                  <c:v>30.833333329999999</c:v>
                </c:pt>
                <c:pt idx="371">
                  <c:v>30.916666670000001</c:v>
                </c:pt>
                <c:pt idx="372">
                  <c:v>31</c:v>
                </c:pt>
                <c:pt idx="373">
                  <c:v>31.083333329999999</c:v>
                </c:pt>
                <c:pt idx="374">
                  <c:v>31.166666670000001</c:v>
                </c:pt>
                <c:pt idx="375">
                  <c:v>31.25</c:v>
                </c:pt>
                <c:pt idx="376">
                  <c:v>31.333333329999999</c:v>
                </c:pt>
                <c:pt idx="377">
                  <c:v>31.416666670000001</c:v>
                </c:pt>
                <c:pt idx="378">
                  <c:v>31.5</c:v>
                </c:pt>
                <c:pt idx="379">
                  <c:v>31.583333329999999</c:v>
                </c:pt>
                <c:pt idx="380">
                  <c:v>31.666666670000001</c:v>
                </c:pt>
                <c:pt idx="381">
                  <c:v>31.75</c:v>
                </c:pt>
                <c:pt idx="382">
                  <c:v>31.833333329999999</c:v>
                </c:pt>
                <c:pt idx="383">
                  <c:v>31.916666670000001</c:v>
                </c:pt>
                <c:pt idx="384">
                  <c:v>32</c:v>
                </c:pt>
                <c:pt idx="385">
                  <c:v>32.083333330000002</c:v>
                </c:pt>
                <c:pt idx="386">
                  <c:v>32.166666669999998</c:v>
                </c:pt>
                <c:pt idx="387">
                  <c:v>32.25</c:v>
                </c:pt>
                <c:pt idx="388">
                  <c:v>32.333333330000002</c:v>
                </c:pt>
                <c:pt idx="389">
                  <c:v>32.416666669999998</c:v>
                </c:pt>
                <c:pt idx="390">
                  <c:v>32.5</c:v>
                </c:pt>
                <c:pt idx="391">
                  <c:v>32.583333330000002</c:v>
                </c:pt>
                <c:pt idx="392">
                  <c:v>32.666666669999998</c:v>
                </c:pt>
                <c:pt idx="393">
                  <c:v>32.75</c:v>
                </c:pt>
                <c:pt idx="394">
                  <c:v>32.833333330000002</c:v>
                </c:pt>
                <c:pt idx="395">
                  <c:v>32.916666669999998</c:v>
                </c:pt>
                <c:pt idx="396">
                  <c:v>33</c:v>
                </c:pt>
                <c:pt idx="397">
                  <c:v>33.083333330000002</c:v>
                </c:pt>
                <c:pt idx="398">
                  <c:v>33.166666669999998</c:v>
                </c:pt>
                <c:pt idx="399">
                  <c:v>33.25</c:v>
                </c:pt>
                <c:pt idx="400">
                  <c:v>33.333333330000002</c:v>
                </c:pt>
                <c:pt idx="401">
                  <c:v>33.416666669999998</c:v>
                </c:pt>
                <c:pt idx="402">
                  <c:v>33.5</c:v>
                </c:pt>
                <c:pt idx="403">
                  <c:v>33.583333330000002</c:v>
                </c:pt>
                <c:pt idx="404">
                  <c:v>33.666666669999998</c:v>
                </c:pt>
                <c:pt idx="405">
                  <c:v>33.75</c:v>
                </c:pt>
                <c:pt idx="406">
                  <c:v>33.833333330000002</c:v>
                </c:pt>
                <c:pt idx="407">
                  <c:v>33.916666669999998</c:v>
                </c:pt>
                <c:pt idx="408">
                  <c:v>34</c:v>
                </c:pt>
                <c:pt idx="409">
                  <c:v>34.083333330000002</c:v>
                </c:pt>
                <c:pt idx="410">
                  <c:v>34.166666669999998</c:v>
                </c:pt>
                <c:pt idx="411">
                  <c:v>34.25</c:v>
                </c:pt>
                <c:pt idx="412">
                  <c:v>34.333333330000002</c:v>
                </c:pt>
                <c:pt idx="413">
                  <c:v>34.416666669999998</c:v>
                </c:pt>
                <c:pt idx="414">
                  <c:v>34.5</c:v>
                </c:pt>
                <c:pt idx="415">
                  <c:v>34.583333330000002</c:v>
                </c:pt>
                <c:pt idx="416">
                  <c:v>34.666666669999998</c:v>
                </c:pt>
                <c:pt idx="417">
                  <c:v>34.75</c:v>
                </c:pt>
                <c:pt idx="418">
                  <c:v>34.833333330000002</c:v>
                </c:pt>
                <c:pt idx="419">
                  <c:v>34.916666669999998</c:v>
                </c:pt>
                <c:pt idx="420">
                  <c:v>35</c:v>
                </c:pt>
                <c:pt idx="421">
                  <c:v>35.083333330000002</c:v>
                </c:pt>
                <c:pt idx="422">
                  <c:v>35.166666669999998</c:v>
                </c:pt>
                <c:pt idx="423">
                  <c:v>35.25</c:v>
                </c:pt>
                <c:pt idx="424">
                  <c:v>35.333333330000002</c:v>
                </c:pt>
                <c:pt idx="425">
                  <c:v>35.416666669999998</c:v>
                </c:pt>
                <c:pt idx="426">
                  <c:v>35.5</c:v>
                </c:pt>
                <c:pt idx="427">
                  <c:v>35.583333330000002</c:v>
                </c:pt>
                <c:pt idx="428">
                  <c:v>35.666666669999998</c:v>
                </c:pt>
                <c:pt idx="429">
                  <c:v>35.75</c:v>
                </c:pt>
                <c:pt idx="430">
                  <c:v>35.833333330000002</c:v>
                </c:pt>
                <c:pt idx="431">
                  <c:v>35.916666669999998</c:v>
                </c:pt>
                <c:pt idx="432">
                  <c:v>36</c:v>
                </c:pt>
                <c:pt idx="433">
                  <c:v>36.083333330000002</c:v>
                </c:pt>
                <c:pt idx="434">
                  <c:v>36.166666669999998</c:v>
                </c:pt>
                <c:pt idx="435">
                  <c:v>36.25</c:v>
                </c:pt>
                <c:pt idx="436">
                  <c:v>36.333333330000002</c:v>
                </c:pt>
                <c:pt idx="437">
                  <c:v>36.416666669999998</c:v>
                </c:pt>
                <c:pt idx="438">
                  <c:v>36.5</c:v>
                </c:pt>
                <c:pt idx="439">
                  <c:v>36.583333330000002</c:v>
                </c:pt>
                <c:pt idx="440">
                  <c:v>36.666666669999998</c:v>
                </c:pt>
                <c:pt idx="441">
                  <c:v>36.75</c:v>
                </c:pt>
                <c:pt idx="442">
                  <c:v>36.833333330000002</c:v>
                </c:pt>
                <c:pt idx="443">
                  <c:v>36.916666669999998</c:v>
                </c:pt>
                <c:pt idx="444">
                  <c:v>37</c:v>
                </c:pt>
                <c:pt idx="445">
                  <c:v>37.083333330000002</c:v>
                </c:pt>
                <c:pt idx="446">
                  <c:v>37.166666669999998</c:v>
                </c:pt>
                <c:pt idx="447">
                  <c:v>37.25</c:v>
                </c:pt>
                <c:pt idx="448">
                  <c:v>37.333333330000002</c:v>
                </c:pt>
                <c:pt idx="449">
                  <c:v>37.416666669999998</c:v>
                </c:pt>
                <c:pt idx="450">
                  <c:v>37.5</c:v>
                </c:pt>
                <c:pt idx="451">
                  <c:v>37.583333330000002</c:v>
                </c:pt>
                <c:pt idx="452">
                  <c:v>37.666666669999998</c:v>
                </c:pt>
                <c:pt idx="453">
                  <c:v>37.75</c:v>
                </c:pt>
                <c:pt idx="454">
                  <c:v>37.833333330000002</c:v>
                </c:pt>
                <c:pt idx="455">
                  <c:v>37.916666669999998</c:v>
                </c:pt>
                <c:pt idx="456">
                  <c:v>38</c:v>
                </c:pt>
                <c:pt idx="457">
                  <c:v>38.083333330000002</c:v>
                </c:pt>
                <c:pt idx="458">
                  <c:v>38.166666669999998</c:v>
                </c:pt>
                <c:pt idx="459">
                  <c:v>38.25</c:v>
                </c:pt>
                <c:pt idx="460">
                  <c:v>38.333333330000002</c:v>
                </c:pt>
                <c:pt idx="461">
                  <c:v>38.416666669999998</c:v>
                </c:pt>
                <c:pt idx="462">
                  <c:v>38.5</c:v>
                </c:pt>
                <c:pt idx="463">
                  <c:v>38.583333330000002</c:v>
                </c:pt>
                <c:pt idx="464">
                  <c:v>38.666666669999998</c:v>
                </c:pt>
                <c:pt idx="465">
                  <c:v>38.75</c:v>
                </c:pt>
                <c:pt idx="466">
                  <c:v>38.833333330000002</c:v>
                </c:pt>
                <c:pt idx="467">
                  <c:v>38.916666669999998</c:v>
                </c:pt>
                <c:pt idx="468">
                  <c:v>39</c:v>
                </c:pt>
                <c:pt idx="469">
                  <c:v>39.083333330000002</c:v>
                </c:pt>
                <c:pt idx="470">
                  <c:v>39.166666669999998</c:v>
                </c:pt>
                <c:pt idx="471">
                  <c:v>39.25</c:v>
                </c:pt>
                <c:pt idx="472">
                  <c:v>39.333333330000002</c:v>
                </c:pt>
                <c:pt idx="473">
                  <c:v>39.416666669999998</c:v>
                </c:pt>
                <c:pt idx="474">
                  <c:v>39.5</c:v>
                </c:pt>
                <c:pt idx="475">
                  <c:v>39.583333330000002</c:v>
                </c:pt>
                <c:pt idx="476">
                  <c:v>39.666666669999998</c:v>
                </c:pt>
                <c:pt idx="477">
                  <c:v>39.75</c:v>
                </c:pt>
                <c:pt idx="478">
                  <c:v>39.833333330000002</c:v>
                </c:pt>
                <c:pt idx="479">
                  <c:v>39.916666669999998</c:v>
                </c:pt>
                <c:pt idx="480">
                  <c:v>40</c:v>
                </c:pt>
                <c:pt idx="481">
                  <c:v>40.083333330000002</c:v>
                </c:pt>
                <c:pt idx="482">
                  <c:v>40.166666669999998</c:v>
                </c:pt>
                <c:pt idx="483">
                  <c:v>40.25</c:v>
                </c:pt>
                <c:pt idx="484">
                  <c:v>40.333333330000002</c:v>
                </c:pt>
                <c:pt idx="485">
                  <c:v>40.416666669999998</c:v>
                </c:pt>
                <c:pt idx="486">
                  <c:v>40.5</c:v>
                </c:pt>
                <c:pt idx="487">
                  <c:v>40.583333330000002</c:v>
                </c:pt>
                <c:pt idx="488">
                  <c:v>40.666666669999998</c:v>
                </c:pt>
                <c:pt idx="489">
                  <c:v>40.75</c:v>
                </c:pt>
                <c:pt idx="490">
                  <c:v>40.833333330000002</c:v>
                </c:pt>
                <c:pt idx="491">
                  <c:v>40.916666669999998</c:v>
                </c:pt>
                <c:pt idx="492">
                  <c:v>41</c:v>
                </c:pt>
                <c:pt idx="493">
                  <c:v>41.083333330000002</c:v>
                </c:pt>
                <c:pt idx="494">
                  <c:v>41.166666669999998</c:v>
                </c:pt>
                <c:pt idx="495">
                  <c:v>41.25</c:v>
                </c:pt>
                <c:pt idx="496">
                  <c:v>41.333333330000002</c:v>
                </c:pt>
                <c:pt idx="497">
                  <c:v>41.416666669999998</c:v>
                </c:pt>
                <c:pt idx="498">
                  <c:v>41.5</c:v>
                </c:pt>
                <c:pt idx="499">
                  <c:v>41.583333330000002</c:v>
                </c:pt>
                <c:pt idx="500">
                  <c:v>41.666666669999998</c:v>
                </c:pt>
                <c:pt idx="501">
                  <c:v>41.75</c:v>
                </c:pt>
                <c:pt idx="502">
                  <c:v>41.833333330000002</c:v>
                </c:pt>
                <c:pt idx="503">
                  <c:v>41.916666669999998</c:v>
                </c:pt>
                <c:pt idx="504">
                  <c:v>42</c:v>
                </c:pt>
                <c:pt idx="505">
                  <c:v>42.083333330000002</c:v>
                </c:pt>
                <c:pt idx="506">
                  <c:v>42.166666669999998</c:v>
                </c:pt>
                <c:pt idx="507">
                  <c:v>42.25</c:v>
                </c:pt>
                <c:pt idx="508">
                  <c:v>42.333333330000002</c:v>
                </c:pt>
                <c:pt idx="509">
                  <c:v>42.416666669999998</c:v>
                </c:pt>
                <c:pt idx="510">
                  <c:v>42.5</c:v>
                </c:pt>
                <c:pt idx="511">
                  <c:v>42.583333330000002</c:v>
                </c:pt>
                <c:pt idx="512">
                  <c:v>42.666666669999998</c:v>
                </c:pt>
                <c:pt idx="513">
                  <c:v>42.75</c:v>
                </c:pt>
                <c:pt idx="514">
                  <c:v>42.833333330000002</c:v>
                </c:pt>
                <c:pt idx="515">
                  <c:v>42.916666669999998</c:v>
                </c:pt>
                <c:pt idx="516">
                  <c:v>43</c:v>
                </c:pt>
                <c:pt idx="517">
                  <c:v>43.083333330000002</c:v>
                </c:pt>
                <c:pt idx="518">
                  <c:v>43.166666669999998</c:v>
                </c:pt>
                <c:pt idx="519">
                  <c:v>43.25</c:v>
                </c:pt>
                <c:pt idx="520">
                  <c:v>43.333333330000002</c:v>
                </c:pt>
                <c:pt idx="521">
                  <c:v>43.416666669999998</c:v>
                </c:pt>
                <c:pt idx="522">
                  <c:v>43.5</c:v>
                </c:pt>
                <c:pt idx="523">
                  <c:v>43.583333330000002</c:v>
                </c:pt>
                <c:pt idx="524">
                  <c:v>43.666666669999998</c:v>
                </c:pt>
                <c:pt idx="525">
                  <c:v>43.75</c:v>
                </c:pt>
                <c:pt idx="526">
                  <c:v>43.833333330000002</c:v>
                </c:pt>
                <c:pt idx="527">
                  <c:v>43.916666669999998</c:v>
                </c:pt>
                <c:pt idx="528">
                  <c:v>44</c:v>
                </c:pt>
                <c:pt idx="529">
                  <c:v>44.083333330000002</c:v>
                </c:pt>
                <c:pt idx="530">
                  <c:v>44.166666669999998</c:v>
                </c:pt>
                <c:pt idx="531">
                  <c:v>44.25</c:v>
                </c:pt>
                <c:pt idx="532">
                  <c:v>44.333333330000002</c:v>
                </c:pt>
                <c:pt idx="533">
                  <c:v>44.416666669999998</c:v>
                </c:pt>
                <c:pt idx="534">
                  <c:v>44.5</c:v>
                </c:pt>
                <c:pt idx="535">
                  <c:v>44.583333330000002</c:v>
                </c:pt>
                <c:pt idx="536">
                  <c:v>44.666666669999998</c:v>
                </c:pt>
                <c:pt idx="537">
                  <c:v>44.75</c:v>
                </c:pt>
                <c:pt idx="538">
                  <c:v>44.833333330000002</c:v>
                </c:pt>
                <c:pt idx="539">
                  <c:v>44.916666669999998</c:v>
                </c:pt>
                <c:pt idx="540">
                  <c:v>45</c:v>
                </c:pt>
                <c:pt idx="541">
                  <c:v>45.083333330000002</c:v>
                </c:pt>
                <c:pt idx="542">
                  <c:v>45.166666669999998</c:v>
                </c:pt>
                <c:pt idx="543">
                  <c:v>45.25</c:v>
                </c:pt>
                <c:pt idx="544">
                  <c:v>45.333333330000002</c:v>
                </c:pt>
                <c:pt idx="545">
                  <c:v>45.416666669999998</c:v>
                </c:pt>
                <c:pt idx="546">
                  <c:v>45.5</c:v>
                </c:pt>
                <c:pt idx="547">
                  <c:v>45.583333330000002</c:v>
                </c:pt>
                <c:pt idx="548">
                  <c:v>45.666666669999998</c:v>
                </c:pt>
                <c:pt idx="549">
                  <c:v>45.75</c:v>
                </c:pt>
                <c:pt idx="550">
                  <c:v>45.833333330000002</c:v>
                </c:pt>
                <c:pt idx="551">
                  <c:v>45.916666669999998</c:v>
                </c:pt>
                <c:pt idx="552">
                  <c:v>46</c:v>
                </c:pt>
                <c:pt idx="553">
                  <c:v>46.083333330000002</c:v>
                </c:pt>
                <c:pt idx="554">
                  <c:v>46.166666669999998</c:v>
                </c:pt>
                <c:pt idx="555">
                  <c:v>46.25</c:v>
                </c:pt>
                <c:pt idx="556">
                  <c:v>46.333333330000002</c:v>
                </c:pt>
                <c:pt idx="557">
                  <c:v>46.416666669999998</c:v>
                </c:pt>
                <c:pt idx="558">
                  <c:v>46.5</c:v>
                </c:pt>
                <c:pt idx="559">
                  <c:v>46.583333330000002</c:v>
                </c:pt>
                <c:pt idx="560">
                  <c:v>46.666666669999998</c:v>
                </c:pt>
                <c:pt idx="561">
                  <c:v>46.75</c:v>
                </c:pt>
                <c:pt idx="562">
                  <c:v>46.833333330000002</c:v>
                </c:pt>
                <c:pt idx="563">
                  <c:v>46.916666669999998</c:v>
                </c:pt>
                <c:pt idx="564">
                  <c:v>47</c:v>
                </c:pt>
                <c:pt idx="565">
                  <c:v>47.083333330000002</c:v>
                </c:pt>
                <c:pt idx="566">
                  <c:v>47.166666669999998</c:v>
                </c:pt>
                <c:pt idx="567">
                  <c:v>47.25</c:v>
                </c:pt>
                <c:pt idx="568">
                  <c:v>47.333333330000002</c:v>
                </c:pt>
                <c:pt idx="569">
                  <c:v>47.416666669999998</c:v>
                </c:pt>
                <c:pt idx="570">
                  <c:v>47.5</c:v>
                </c:pt>
                <c:pt idx="571">
                  <c:v>47.583333330000002</c:v>
                </c:pt>
                <c:pt idx="572">
                  <c:v>47.666666669999998</c:v>
                </c:pt>
                <c:pt idx="573">
                  <c:v>47.75</c:v>
                </c:pt>
                <c:pt idx="574">
                  <c:v>47.833333330000002</c:v>
                </c:pt>
                <c:pt idx="575">
                  <c:v>47.916666669999998</c:v>
                </c:pt>
                <c:pt idx="576">
                  <c:v>48</c:v>
                </c:pt>
                <c:pt idx="577">
                  <c:v>48.083333330000002</c:v>
                </c:pt>
                <c:pt idx="578">
                  <c:v>48.166666669999998</c:v>
                </c:pt>
              </c:numCache>
            </c:numRef>
          </c:cat>
          <c:val>
            <c:numRef>
              <c:f>Rainfallfig!$B$2:$B$605</c:f>
              <c:numCache>
                <c:formatCode>General</c:formatCode>
                <c:ptCount val="604"/>
                <c:pt idx="0">
                  <c:v>36.911010820000001</c:v>
                </c:pt>
                <c:pt idx="1">
                  <c:v>36.911010820000001</c:v>
                </c:pt>
                <c:pt idx="2">
                  <c:v>36.911010820000001</c:v>
                </c:pt>
                <c:pt idx="3">
                  <c:v>39.455047380000003</c:v>
                </c:pt>
                <c:pt idx="4">
                  <c:v>39.455047380000003</c:v>
                </c:pt>
                <c:pt idx="5">
                  <c:v>39.455047380000003</c:v>
                </c:pt>
                <c:pt idx="6">
                  <c:v>23.83438327</c:v>
                </c:pt>
                <c:pt idx="7">
                  <c:v>23.83438327</c:v>
                </c:pt>
                <c:pt idx="8">
                  <c:v>23.83438327</c:v>
                </c:pt>
                <c:pt idx="9">
                  <c:v>41.396836180000001</c:v>
                </c:pt>
                <c:pt idx="10">
                  <c:v>41.396836180000001</c:v>
                </c:pt>
                <c:pt idx="11">
                  <c:v>41.396836180000001</c:v>
                </c:pt>
                <c:pt idx="12">
                  <c:v>36.181826340000001</c:v>
                </c:pt>
                <c:pt idx="13">
                  <c:v>36.181826340000001</c:v>
                </c:pt>
                <c:pt idx="14">
                  <c:v>36.181826340000001</c:v>
                </c:pt>
                <c:pt idx="15">
                  <c:v>24.968547310000002</c:v>
                </c:pt>
                <c:pt idx="16">
                  <c:v>24.968547310000002</c:v>
                </c:pt>
                <c:pt idx="17">
                  <c:v>24.968547310000002</c:v>
                </c:pt>
                <c:pt idx="18">
                  <c:v>29.851506749999999</c:v>
                </c:pt>
                <c:pt idx="19">
                  <c:v>29.851506749999999</c:v>
                </c:pt>
                <c:pt idx="20">
                  <c:v>29.851506749999999</c:v>
                </c:pt>
                <c:pt idx="21">
                  <c:v>37.094733759999997</c:v>
                </c:pt>
                <c:pt idx="22">
                  <c:v>37.094733759999997</c:v>
                </c:pt>
                <c:pt idx="23">
                  <c:v>37.094733759999997</c:v>
                </c:pt>
                <c:pt idx="24">
                  <c:v>48.098773700000002</c:v>
                </c:pt>
                <c:pt idx="25">
                  <c:v>48.098773700000002</c:v>
                </c:pt>
                <c:pt idx="26">
                  <c:v>48.098773700000002</c:v>
                </c:pt>
                <c:pt idx="27">
                  <c:v>49.437617260000003</c:v>
                </c:pt>
                <c:pt idx="28">
                  <c:v>49.437617260000003</c:v>
                </c:pt>
                <c:pt idx="29">
                  <c:v>49.437617260000003</c:v>
                </c:pt>
                <c:pt idx="30">
                  <c:v>29.832537739999999</c:v>
                </c:pt>
                <c:pt idx="31">
                  <c:v>29.832537739999999</c:v>
                </c:pt>
                <c:pt idx="32">
                  <c:v>29.832537739999999</c:v>
                </c:pt>
                <c:pt idx="33">
                  <c:v>52.077278980000003</c:v>
                </c:pt>
                <c:pt idx="34">
                  <c:v>52.077278980000003</c:v>
                </c:pt>
                <c:pt idx="35">
                  <c:v>52.077278980000003</c:v>
                </c:pt>
                <c:pt idx="36">
                  <c:v>52.887013430000003</c:v>
                </c:pt>
                <c:pt idx="37">
                  <c:v>52.887013430000003</c:v>
                </c:pt>
                <c:pt idx="38">
                  <c:v>52.887013430000003</c:v>
                </c:pt>
                <c:pt idx="39">
                  <c:v>41.022297399999999</c:v>
                </c:pt>
                <c:pt idx="40">
                  <c:v>41.022297399999999</c:v>
                </c:pt>
                <c:pt idx="41">
                  <c:v>41.022297399999999</c:v>
                </c:pt>
                <c:pt idx="42">
                  <c:v>50.72388918</c:v>
                </c:pt>
                <c:pt idx="43">
                  <c:v>50.72388918</c:v>
                </c:pt>
                <c:pt idx="44">
                  <c:v>50.72388918</c:v>
                </c:pt>
                <c:pt idx="45">
                  <c:v>32.7966689</c:v>
                </c:pt>
                <c:pt idx="46">
                  <c:v>32.7966689</c:v>
                </c:pt>
                <c:pt idx="47">
                  <c:v>32.7966689</c:v>
                </c:pt>
                <c:pt idx="48">
                  <c:v>41.569085940000001</c:v>
                </c:pt>
                <c:pt idx="49">
                  <c:v>41.569085940000001</c:v>
                </c:pt>
                <c:pt idx="50">
                  <c:v>41.569085940000001</c:v>
                </c:pt>
                <c:pt idx="51">
                  <c:v>57.044835470000002</c:v>
                </c:pt>
                <c:pt idx="52">
                  <c:v>57.044835470000002</c:v>
                </c:pt>
                <c:pt idx="53">
                  <c:v>57.044835470000002</c:v>
                </c:pt>
                <c:pt idx="54">
                  <c:v>54.251047810000003</c:v>
                </c:pt>
                <c:pt idx="55">
                  <c:v>54.251047810000003</c:v>
                </c:pt>
                <c:pt idx="56">
                  <c:v>54.251047810000003</c:v>
                </c:pt>
                <c:pt idx="57">
                  <c:v>60.260512460000001</c:v>
                </c:pt>
                <c:pt idx="58">
                  <c:v>60.260512460000001</c:v>
                </c:pt>
                <c:pt idx="59">
                  <c:v>60.260512460000001</c:v>
                </c:pt>
                <c:pt idx="60">
                  <c:v>51.609483570000002</c:v>
                </c:pt>
                <c:pt idx="61">
                  <c:v>51.609483570000002</c:v>
                </c:pt>
                <c:pt idx="62">
                  <c:v>51.609483570000002</c:v>
                </c:pt>
                <c:pt idx="63">
                  <c:v>32.626127349999997</c:v>
                </c:pt>
                <c:pt idx="64">
                  <c:v>32.626127349999997</c:v>
                </c:pt>
                <c:pt idx="65">
                  <c:v>32.626127349999997</c:v>
                </c:pt>
                <c:pt idx="66">
                  <c:v>58.787977769999998</c:v>
                </c:pt>
                <c:pt idx="67">
                  <c:v>58.787977769999998</c:v>
                </c:pt>
                <c:pt idx="68">
                  <c:v>58.787977769999998</c:v>
                </c:pt>
                <c:pt idx="69">
                  <c:v>61.872383030000002</c:v>
                </c:pt>
                <c:pt idx="70">
                  <c:v>61.872383030000002</c:v>
                </c:pt>
                <c:pt idx="71">
                  <c:v>61.872383030000002</c:v>
                </c:pt>
                <c:pt idx="72">
                  <c:v>53.88295548</c:v>
                </c:pt>
                <c:pt idx="73">
                  <c:v>53.88295548</c:v>
                </c:pt>
                <c:pt idx="74">
                  <c:v>53.88295548</c:v>
                </c:pt>
                <c:pt idx="75">
                  <c:v>56.445915190000001</c:v>
                </c:pt>
                <c:pt idx="76">
                  <c:v>56.445915190000001</c:v>
                </c:pt>
                <c:pt idx="77">
                  <c:v>56.445915190000001</c:v>
                </c:pt>
                <c:pt idx="78">
                  <c:v>55.68281906</c:v>
                </c:pt>
                <c:pt idx="79">
                  <c:v>55.68281906</c:v>
                </c:pt>
                <c:pt idx="80">
                  <c:v>55.68281906</c:v>
                </c:pt>
                <c:pt idx="81">
                  <c:v>44.037478370000002</c:v>
                </c:pt>
                <c:pt idx="82">
                  <c:v>44.037478370000002</c:v>
                </c:pt>
                <c:pt idx="83">
                  <c:v>44.037478370000002</c:v>
                </c:pt>
                <c:pt idx="84">
                  <c:v>51.730032799999996</c:v>
                </c:pt>
                <c:pt idx="85">
                  <c:v>51.730032799999996</c:v>
                </c:pt>
                <c:pt idx="86">
                  <c:v>51.730032799999996</c:v>
                </c:pt>
                <c:pt idx="87">
                  <c:v>36.015872190000003</c:v>
                </c:pt>
                <c:pt idx="88">
                  <c:v>36.015872190000003</c:v>
                </c:pt>
                <c:pt idx="89">
                  <c:v>36.015872190000003</c:v>
                </c:pt>
                <c:pt idx="90">
                  <c:v>51.56776541</c:v>
                </c:pt>
                <c:pt idx="91">
                  <c:v>51.56776541</c:v>
                </c:pt>
                <c:pt idx="92">
                  <c:v>51.56776541</c:v>
                </c:pt>
                <c:pt idx="93">
                  <c:v>30.56105067</c:v>
                </c:pt>
                <c:pt idx="94">
                  <c:v>30.56105067</c:v>
                </c:pt>
                <c:pt idx="95">
                  <c:v>30.56105067</c:v>
                </c:pt>
                <c:pt idx="96">
                  <c:v>37.148856809999998</c:v>
                </c:pt>
                <c:pt idx="97">
                  <c:v>37.148856809999998</c:v>
                </c:pt>
                <c:pt idx="98">
                  <c:v>37.148856809999998</c:v>
                </c:pt>
                <c:pt idx="99">
                  <c:v>29.854140600000001</c:v>
                </c:pt>
                <c:pt idx="100">
                  <c:v>29.854140600000001</c:v>
                </c:pt>
                <c:pt idx="101">
                  <c:v>29.854140600000001</c:v>
                </c:pt>
                <c:pt idx="102">
                  <c:v>30.68474191</c:v>
                </c:pt>
                <c:pt idx="103">
                  <c:v>30.68474191</c:v>
                </c:pt>
                <c:pt idx="104">
                  <c:v>30.68474191</c:v>
                </c:pt>
                <c:pt idx="105">
                  <c:v>49.847975599999998</c:v>
                </c:pt>
                <c:pt idx="106">
                  <c:v>49.847975599999998</c:v>
                </c:pt>
                <c:pt idx="107">
                  <c:v>49.847975599999998</c:v>
                </c:pt>
                <c:pt idx="108">
                  <c:v>45.419108309999999</c:v>
                </c:pt>
                <c:pt idx="109">
                  <c:v>45.419108309999999</c:v>
                </c:pt>
                <c:pt idx="110">
                  <c:v>45.419108309999999</c:v>
                </c:pt>
                <c:pt idx="111">
                  <c:v>34.679443900000003</c:v>
                </c:pt>
                <c:pt idx="112">
                  <c:v>34.679443900000003</c:v>
                </c:pt>
                <c:pt idx="113">
                  <c:v>34.679443900000003</c:v>
                </c:pt>
                <c:pt idx="114">
                  <c:v>50.540296740000002</c:v>
                </c:pt>
                <c:pt idx="115">
                  <c:v>50.540296740000002</c:v>
                </c:pt>
                <c:pt idx="116">
                  <c:v>50.540296740000002</c:v>
                </c:pt>
                <c:pt idx="117">
                  <c:v>26.410424549999998</c:v>
                </c:pt>
                <c:pt idx="118">
                  <c:v>26.410424549999998</c:v>
                </c:pt>
                <c:pt idx="119">
                  <c:v>26.410424549999998</c:v>
                </c:pt>
                <c:pt idx="120">
                  <c:v>36.356606380000002</c:v>
                </c:pt>
                <c:pt idx="121">
                  <c:v>36.356606380000002</c:v>
                </c:pt>
                <c:pt idx="122">
                  <c:v>36.356606380000002</c:v>
                </c:pt>
                <c:pt idx="123">
                  <c:v>34.607793520000001</c:v>
                </c:pt>
                <c:pt idx="124">
                  <c:v>34.607793520000001</c:v>
                </c:pt>
                <c:pt idx="125">
                  <c:v>34.607793520000001</c:v>
                </c:pt>
                <c:pt idx="126">
                  <c:v>44.017563559999999</c:v>
                </c:pt>
                <c:pt idx="127">
                  <c:v>44.017563559999999</c:v>
                </c:pt>
                <c:pt idx="128">
                  <c:v>44.017563559999999</c:v>
                </c:pt>
                <c:pt idx="129">
                  <c:v>44.80158994</c:v>
                </c:pt>
                <c:pt idx="130">
                  <c:v>44.80158994</c:v>
                </c:pt>
                <c:pt idx="131">
                  <c:v>44.80158994</c:v>
                </c:pt>
                <c:pt idx="132">
                  <c:v>29.81778319</c:v>
                </c:pt>
                <c:pt idx="133">
                  <c:v>29.81778319</c:v>
                </c:pt>
                <c:pt idx="134">
                  <c:v>29.81778319</c:v>
                </c:pt>
                <c:pt idx="135">
                  <c:v>37.807998419999997</c:v>
                </c:pt>
                <c:pt idx="136">
                  <c:v>37.807998419999997</c:v>
                </c:pt>
                <c:pt idx="137">
                  <c:v>37.807998419999997</c:v>
                </c:pt>
                <c:pt idx="138">
                  <c:v>37.089328289999997</c:v>
                </c:pt>
                <c:pt idx="139">
                  <c:v>37.089328289999997</c:v>
                </c:pt>
                <c:pt idx="140">
                  <c:v>37.089328289999997</c:v>
                </c:pt>
                <c:pt idx="141">
                  <c:v>42.849839250000002</c:v>
                </c:pt>
                <c:pt idx="142">
                  <c:v>42.849839250000002</c:v>
                </c:pt>
                <c:pt idx="143">
                  <c:v>42.849839250000002</c:v>
                </c:pt>
                <c:pt idx="144">
                  <c:v>45.398258210000002</c:v>
                </c:pt>
                <c:pt idx="145">
                  <c:v>45.398258210000002</c:v>
                </c:pt>
                <c:pt idx="146">
                  <c:v>45.398258210000002</c:v>
                </c:pt>
                <c:pt idx="147">
                  <c:v>47.65662726</c:v>
                </c:pt>
                <c:pt idx="148">
                  <c:v>47.65662726</c:v>
                </c:pt>
                <c:pt idx="149">
                  <c:v>47.65662726</c:v>
                </c:pt>
                <c:pt idx="150">
                  <c:v>35.522778279999997</c:v>
                </c:pt>
                <c:pt idx="151">
                  <c:v>35.522778279999997</c:v>
                </c:pt>
                <c:pt idx="152">
                  <c:v>35.522778279999997</c:v>
                </c:pt>
                <c:pt idx="153">
                  <c:v>47.964343900000003</c:v>
                </c:pt>
                <c:pt idx="154">
                  <c:v>47.964343900000003</c:v>
                </c:pt>
                <c:pt idx="155">
                  <c:v>47.964343900000003</c:v>
                </c:pt>
                <c:pt idx="156">
                  <c:v>48.746788879999997</c:v>
                </c:pt>
                <c:pt idx="157">
                  <c:v>48.746788879999997</c:v>
                </c:pt>
                <c:pt idx="158">
                  <c:v>48.746788879999997</c:v>
                </c:pt>
                <c:pt idx="159">
                  <c:v>35.419125080000001</c:v>
                </c:pt>
                <c:pt idx="160">
                  <c:v>35.419125080000001</c:v>
                </c:pt>
                <c:pt idx="161">
                  <c:v>35.419125080000001</c:v>
                </c:pt>
                <c:pt idx="162">
                  <c:v>34.988036790000002</c:v>
                </c:pt>
                <c:pt idx="163">
                  <c:v>34.988036790000002</c:v>
                </c:pt>
                <c:pt idx="164">
                  <c:v>34.988036790000002</c:v>
                </c:pt>
                <c:pt idx="165">
                  <c:v>48.142986630000003</c:v>
                </c:pt>
                <c:pt idx="166">
                  <c:v>48.142986630000003</c:v>
                </c:pt>
                <c:pt idx="167">
                  <c:v>48.142986630000003</c:v>
                </c:pt>
                <c:pt idx="168">
                  <c:v>64.293499530000005</c:v>
                </c:pt>
                <c:pt idx="169">
                  <c:v>64.293499530000005</c:v>
                </c:pt>
                <c:pt idx="170">
                  <c:v>64.293499530000005</c:v>
                </c:pt>
                <c:pt idx="171">
                  <c:v>45.032508749999998</c:v>
                </c:pt>
                <c:pt idx="172">
                  <c:v>45.032508749999998</c:v>
                </c:pt>
                <c:pt idx="173">
                  <c:v>45.032508749999998</c:v>
                </c:pt>
                <c:pt idx="174">
                  <c:v>54.37913288</c:v>
                </c:pt>
                <c:pt idx="175">
                  <c:v>54.37913288</c:v>
                </c:pt>
                <c:pt idx="176">
                  <c:v>54.37913288</c:v>
                </c:pt>
                <c:pt idx="177">
                  <c:v>42.947913530000001</c:v>
                </c:pt>
                <c:pt idx="178">
                  <c:v>42.947913530000001</c:v>
                </c:pt>
                <c:pt idx="179">
                  <c:v>42.947913530000001</c:v>
                </c:pt>
                <c:pt idx="180">
                  <c:v>62.819248700000003</c:v>
                </c:pt>
                <c:pt idx="181">
                  <c:v>62.819248700000003</c:v>
                </c:pt>
                <c:pt idx="182">
                  <c:v>62.819248700000003</c:v>
                </c:pt>
                <c:pt idx="183">
                  <c:v>46.140585940000001</c:v>
                </c:pt>
                <c:pt idx="184">
                  <c:v>46.140585940000001</c:v>
                </c:pt>
                <c:pt idx="185">
                  <c:v>46.140585940000001</c:v>
                </c:pt>
                <c:pt idx="186">
                  <c:v>56.76595434</c:v>
                </c:pt>
                <c:pt idx="187">
                  <c:v>56.76595434</c:v>
                </c:pt>
                <c:pt idx="188">
                  <c:v>56.76595434</c:v>
                </c:pt>
                <c:pt idx="189">
                  <c:v>65.946637300000006</c:v>
                </c:pt>
                <c:pt idx="190">
                  <c:v>65.946637300000006</c:v>
                </c:pt>
                <c:pt idx="191">
                  <c:v>65.946637300000006</c:v>
                </c:pt>
                <c:pt idx="192">
                  <c:v>75.588528049999994</c:v>
                </c:pt>
                <c:pt idx="193">
                  <c:v>75.588528049999994</c:v>
                </c:pt>
                <c:pt idx="194">
                  <c:v>75.588528049999994</c:v>
                </c:pt>
                <c:pt idx="195">
                  <c:v>80.690481000000005</c:v>
                </c:pt>
                <c:pt idx="196">
                  <c:v>80.690481000000005</c:v>
                </c:pt>
                <c:pt idx="197">
                  <c:v>80.690481000000005</c:v>
                </c:pt>
                <c:pt idx="198">
                  <c:v>65.812939069999999</c:v>
                </c:pt>
                <c:pt idx="199">
                  <c:v>65.812939069999999</c:v>
                </c:pt>
                <c:pt idx="200">
                  <c:v>65.812939069999999</c:v>
                </c:pt>
                <c:pt idx="201">
                  <c:v>49.965835630000001</c:v>
                </c:pt>
                <c:pt idx="202">
                  <c:v>49.965835630000001</c:v>
                </c:pt>
                <c:pt idx="203">
                  <c:v>49.965835630000001</c:v>
                </c:pt>
                <c:pt idx="204">
                  <c:v>51.962455380000002</c:v>
                </c:pt>
                <c:pt idx="205">
                  <c:v>51.962455380000002</c:v>
                </c:pt>
                <c:pt idx="206">
                  <c:v>51.962455380000002</c:v>
                </c:pt>
                <c:pt idx="207">
                  <c:v>58.335491529999999</c:v>
                </c:pt>
                <c:pt idx="208">
                  <c:v>58.335491529999999</c:v>
                </c:pt>
                <c:pt idx="209">
                  <c:v>58.335491529999999</c:v>
                </c:pt>
                <c:pt idx="210">
                  <c:v>86.732353230000001</c:v>
                </c:pt>
                <c:pt idx="211">
                  <c:v>86.732353230000001</c:v>
                </c:pt>
                <c:pt idx="212">
                  <c:v>86.732353230000001</c:v>
                </c:pt>
                <c:pt idx="213">
                  <c:v>59.656573160000001</c:v>
                </c:pt>
                <c:pt idx="214">
                  <c:v>59.656573160000001</c:v>
                </c:pt>
                <c:pt idx="215">
                  <c:v>59.656573160000001</c:v>
                </c:pt>
                <c:pt idx="216">
                  <c:v>86.870264640000002</c:v>
                </c:pt>
                <c:pt idx="217">
                  <c:v>86.870264640000002</c:v>
                </c:pt>
                <c:pt idx="218">
                  <c:v>86.870264640000002</c:v>
                </c:pt>
                <c:pt idx="219">
                  <c:v>59.626254410000001</c:v>
                </c:pt>
                <c:pt idx="220">
                  <c:v>59.626254410000001</c:v>
                </c:pt>
                <c:pt idx="221">
                  <c:v>59.626254410000001</c:v>
                </c:pt>
                <c:pt idx="222">
                  <c:v>91.565721150000002</c:v>
                </c:pt>
                <c:pt idx="223">
                  <c:v>91.565721150000002</c:v>
                </c:pt>
                <c:pt idx="224">
                  <c:v>91.565721150000002</c:v>
                </c:pt>
                <c:pt idx="225">
                  <c:v>62.775414359999999</c:v>
                </c:pt>
                <c:pt idx="226">
                  <c:v>62.775414359999999</c:v>
                </c:pt>
                <c:pt idx="227">
                  <c:v>62.775414359999999</c:v>
                </c:pt>
                <c:pt idx="228">
                  <c:v>53.921875540000002</c:v>
                </c:pt>
                <c:pt idx="229">
                  <c:v>53.921875540000002</c:v>
                </c:pt>
                <c:pt idx="230">
                  <c:v>53.921875540000002</c:v>
                </c:pt>
                <c:pt idx="231">
                  <c:v>54.319014899999999</c:v>
                </c:pt>
                <c:pt idx="232">
                  <c:v>54.319014899999999</c:v>
                </c:pt>
                <c:pt idx="233">
                  <c:v>54.319014899999999</c:v>
                </c:pt>
                <c:pt idx="234">
                  <c:v>67.333097429999995</c:v>
                </c:pt>
                <c:pt idx="235">
                  <c:v>67.333097429999995</c:v>
                </c:pt>
                <c:pt idx="236">
                  <c:v>67.333097429999995</c:v>
                </c:pt>
                <c:pt idx="237">
                  <c:v>58.784677649999999</c:v>
                </c:pt>
                <c:pt idx="238">
                  <c:v>58.784677649999999</c:v>
                </c:pt>
                <c:pt idx="239">
                  <c:v>58.784677649999999</c:v>
                </c:pt>
                <c:pt idx="240">
                  <c:v>51.792321520000002</c:v>
                </c:pt>
                <c:pt idx="241">
                  <c:v>51.792321520000002</c:v>
                </c:pt>
                <c:pt idx="242">
                  <c:v>51.792321520000002</c:v>
                </c:pt>
                <c:pt idx="243">
                  <c:v>67.540493979999994</c:v>
                </c:pt>
                <c:pt idx="244">
                  <c:v>67.540493979999994</c:v>
                </c:pt>
                <c:pt idx="245">
                  <c:v>67.540493979999994</c:v>
                </c:pt>
                <c:pt idx="246">
                  <c:v>56.066243880000002</c:v>
                </c:pt>
                <c:pt idx="247">
                  <c:v>56.066243880000002</c:v>
                </c:pt>
                <c:pt idx="248">
                  <c:v>56.066243880000002</c:v>
                </c:pt>
                <c:pt idx="249">
                  <c:v>52.54276205</c:v>
                </c:pt>
                <c:pt idx="250">
                  <c:v>52.54276205</c:v>
                </c:pt>
                <c:pt idx="251">
                  <c:v>52.54276205</c:v>
                </c:pt>
                <c:pt idx="252">
                  <c:v>62.316893010000001</c:v>
                </c:pt>
                <c:pt idx="253">
                  <c:v>62.316893010000001</c:v>
                </c:pt>
                <c:pt idx="254">
                  <c:v>62.316893010000001</c:v>
                </c:pt>
                <c:pt idx="255">
                  <c:v>39.993411729999998</c:v>
                </c:pt>
                <c:pt idx="256">
                  <c:v>39.993411729999998</c:v>
                </c:pt>
                <c:pt idx="257">
                  <c:v>39.993411729999998</c:v>
                </c:pt>
                <c:pt idx="258">
                  <c:v>52.336428230000003</c:v>
                </c:pt>
                <c:pt idx="259">
                  <c:v>52.336428230000003</c:v>
                </c:pt>
                <c:pt idx="260">
                  <c:v>52.336428230000003</c:v>
                </c:pt>
                <c:pt idx="261">
                  <c:v>50.116814689999998</c:v>
                </c:pt>
                <c:pt idx="262">
                  <c:v>50.116814689999998</c:v>
                </c:pt>
                <c:pt idx="263">
                  <c:v>50.116814689999998</c:v>
                </c:pt>
                <c:pt idx="264">
                  <c:v>37.867769320000001</c:v>
                </c:pt>
                <c:pt idx="265">
                  <c:v>37.867769320000001</c:v>
                </c:pt>
                <c:pt idx="266">
                  <c:v>37.867769320000001</c:v>
                </c:pt>
                <c:pt idx="267">
                  <c:v>41.136455159999997</c:v>
                </c:pt>
                <c:pt idx="268">
                  <c:v>41.136455159999997</c:v>
                </c:pt>
                <c:pt idx="269">
                  <c:v>41.136455159999997</c:v>
                </c:pt>
                <c:pt idx="270">
                  <c:v>27.031900610000001</c:v>
                </c:pt>
                <c:pt idx="271">
                  <c:v>27.031900610000001</c:v>
                </c:pt>
                <c:pt idx="272">
                  <c:v>27.031900610000001</c:v>
                </c:pt>
                <c:pt idx="273">
                  <c:v>25.494010280000001</c:v>
                </c:pt>
                <c:pt idx="274">
                  <c:v>25.494010280000001</c:v>
                </c:pt>
                <c:pt idx="275">
                  <c:v>25.494010280000001</c:v>
                </c:pt>
                <c:pt idx="276">
                  <c:v>35.479525520000003</c:v>
                </c:pt>
                <c:pt idx="277">
                  <c:v>35.479525520000003</c:v>
                </c:pt>
                <c:pt idx="278">
                  <c:v>35.479525520000003</c:v>
                </c:pt>
                <c:pt idx="279">
                  <c:v>40.212877779999999</c:v>
                </c:pt>
                <c:pt idx="280">
                  <c:v>40.212877779999999</c:v>
                </c:pt>
                <c:pt idx="281">
                  <c:v>40.212877779999999</c:v>
                </c:pt>
                <c:pt idx="282">
                  <c:v>42.425210010000001</c:v>
                </c:pt>
                <c:pt idx="283">
                  <c:v>42.425210010000001</c:v>
                </c:pt>
                <c:pt idx="284">
                  <c:v>42.425210010000001</c:v>
                </c:pt>
                <c:pt idx="285">
                  <c:v>24.577727500000002</c:v>
                </c:pt>
                <c:pt idx="286">
                  <c:v>24.577727500000002</c:v>
                </c:pt>
                <c:pt idx="287">
                  <c:v>24.577727500000002</c:v>
                </c:pt>
                <c:pt idx="288">
                  <c:v>33.543072019999997</c:v>
                </c:pt>
                <c:pt idx="289">
                  <c:v>33.543072019999997</c:v>
                </c:pt>
                <c:pt idx="290">
                  <c:v>33.543072019999997</c:v>
                </c:pt>
                <c:pt idx="291">
                  <c:v>31.246459510000001</c:v>
                </c:pt>
                <c:pt idx="292">
                  <c:v>31.246459510000001</c:v>
                </c:pt>
                <c:pt idx="293">
                  <c:v>31.246459510000001</c:v>
                </c:pt>
                <c:pt idx="294">
                  <c:v>21.6219894</c:v>
                </c:pt>
                <c:pt idx="295">
                  <c:v>21.6219894</c:v>
                </c:pt>
                <c:pt idx="296">
                  <c:v>21.6219894</c:v>
                </c:pt>
                <c:pt idx="297">
                  <c:v>28.535214589999999</c:v>
                </c:pt>
                <c:pt idx="298">
                  <c:v>28.535214589999999</c:v>
                </c:pt>
                <c:pt idx="299">
                  <c:v>28.535214589999999</c:v>
                </c:pt>
                <c:pt idx="300">
                  <c:v>25.313734839999999</c:v>
                </c:pt>
                <c:pt idx="301">
                  <c:v>25.313734839999999</c:v>
                </c:pt>
                <c:pt idx="302">
                  <c:v>25.313734839999999</c:v>
                </c:pt>
                <c:pt idx="303">
                  <c:v>39.662604360000003</c:v>
                </c:pt>
                <c:pt idx="304">
                  <c:v>39.662604360000003</c:v>
                </c:pt>
                <c:pt idx="305">
                  <c:v>39.662604360000003</c:v>
                </c:pt>
                <c:pt idx="306">
                  <c:v>29.32501384</c:v>
                </c:pt>
                <c:pt idx="307">
                  <c:v>29.32501384</c:v>
                </c:pt>
                <c:pt idx="308">
                  <c:v>29.32501384</c:v>
                </c:pt>
                <c:pt idx="309">
                  <c:v>34.991771270000001</c:v>
                </c:pt>
                <c:pt idx="310">
                  <c:v>34.991771270000001</c:v>
                </c:pt>
                <c:pt idx="311">
                  <c:v>34.991771270000001</c:v>
                </c:pt>
                <c:pt idx="312">
                  <c:v>27.377253830000001</c:v>
                </c:pt>
                <c:pt idx="313">
                  <c:v>27.377253830000001</c:v>
                </c:pt>
                <c:pt idx="314">
                  <c:v>27.377253830000001</c:v>
                </c:pt>
                <c:pt idx="315">
                  <c:v>38.690715760000003</c:v>
                </c:pt>
                <c:pt idx="316">
                  <c:v>38.690715760000003</c:v>
                </c:pt>
                <c:pt idx="317">
                  <c:v>38.690715760000003</c:v>
                </c:pt>
                <c:pt idx="318">
                  <c:v>31.375839719999998</c:v>
                </c:pt>
                <c:pt idx="319">
                  <c:v>31.375839719999998</c:v>
                </c:pt>
                <c:pt idx="320">
                  <c:v>31.375839719999998</c:v>
                </c:pt>
                <c:pt idx="321">
                  <c:v>42.36529444</c:v>
                </c:pt>
                <c:pt idx="322">
                  <c:v>42.36529444</c:v>
                </c:pt>
                <c:pt idx="323">
                  <c:v>42.36529444</c:v>
                </c:pt>
                <c:pt idx="324">
                  <c:v>44.546820359999998</c:v>
                </c:pt>
                <c:pt idx="325">
                  <c:v>44.546820359999998</c:v>
                </c:pt>
                <c:pt idx="326">
                  <c:v>44.546820359999998</c:v>
                </c:pt>
                <c:pt idx="327">
                  <c:v>47.370715220000001</c:v>
                </c:pt>
                <c:pt idx="328">
                  <c:v>47.370715220000001</c:v>
                </c:pt>
                <c:pt idx="329">
                  <c:v>47.370715220000001</c:v>
                </c:pt>
                <c:pt idx="330">
                  <c:v>40.333687789999999</c:v>
                </c:pt>
                <c:pt idx="331">
                  <c:v>40.333687789999999</c:v>
                </c:pt>
                <c:pt idx="332">
                  <c:v>40.333687789999999</c:v>
                </c:pt>
                <c:pt idx="333">
                  <c:v>30.833047629999999</c:v>
                </c:pt>
                <c:pt idx="334">
                  <c:v>30.833047629999999</c:v>
                </c:pt>
                <c:pt idx="335">
                  <c:v>30.833047629999999</c:v>
                </c:pt>
                <c:pt idx="336">
                  <c:v>35.670491259999999</c:v>
                </c:pt>
                <c:pt idx="337">
                  <c:v>35.670491259999999</c:v>
                </c:pt>
                <c:pt idx="338">
                  <c:v>35.670491259999999</c:v>
                </c:pt>
                <c:pt idx="339">
                  <c:v>56.444363250000002</c:v>
                </c:pt>
                <c:pt idx="340">
                  <c:v>56.444363250000002</c:v>
                </c:pt>
                <c:pt idx="341">
                  <c:v>56.444363250000002</c:v>
                </c:pt>
                <c:pt idx="342">
                  <c:v>34.417065309999998</c:v>
                </c:pt>
                <c:pt idx="343">
                  <c:v>34.417065309999998</c:v>
                </c:pt>
                <c:pt idx="344">
                  <c:v>34.417065309999998</c:v>
                </c:pt>
                <c:pt idx="345">
                  <c:v>54.983898699999997</c:v>
                </c:pt>
                <c:pt idx="346">
                  <c:v>54.983898699999997</c:v>
                </c:pt>
                <c:pt idx="347">
                  <c:v>54.983898699999997</c:v>
                </c:pt>
                <c:pt idx="348">
                  <c:v>46.452140139999997</c:v>
                </c:pt>
                <c:pt idx="349">
                  <c:v>46.452140139999997</c:v>
                </c:pt>
                <c:pt idx="350">
                  <c:v>46.452140139999997</c:v>
                </c:pt>
                <c:pt idx="351">
                  <c:v>60.102153600000001</c:v>
                </c:pt>
                <c:pt idx="352">
                  <c:v>60.102153600000001</c:v>
                </c:pt>
                <c:pt idx="353">
                  <c:v>60.102153600000001</c:v>
                </c:pt>
                <c:pt idx="354">
                  <c:v>32.238572480000002</c:v>
                </c:pt>
                <c:pt idx="355">
                  <c:v>32.238572480000002</c:v>
                </c:pt>
                <c:pt idx="356">
                  <c:v>32.238572480000002</c:v>
                </c:pt>
                <c:pt idx="357">
                  <c:v>42.691942400000002</c:v>
                </c:pt>
                <c:pt idx="358">
                  <c:v>42.691942400000002</c:v>
                </c:pt>
                <c:pt idx="359">
                  <c:v>42.691942400000002</c:v>
                </c:pt>
                <c:pt idx="360">
                  <c:v>32.348596370000003</c:v>
                </c:pt>
                <c:pt idx="361">
                  <c:v>32.348596370000003</c:v>
                </c:pt>
                <c:pt idx="362">
                  <c:v>32.348596370000003</c:v>
                </c:pt>
                <c:pt idx="363">
                  <c:v>56.472532059999999</c:v>
                </c:pt>
                <c:pt idx="364">
                  <c:v>56.472532059999999</c:v>
                </c:pt>
                <c:pt idx="365">
                  <c:v>56.472532059999999</c:v>
                </c:pt>
                <c:pt idx="366">
                  <c:v>28.435641650000001</c:v>
                </c:pt>
                <c:pt idx="367">
                  <c:v>28.435641650000001</c:v>
                </c:pt>
                <c:pt idx="368">
                  <c:v>28.435641650000001</c:v>
                </c:pt>
                <c:pt idx="369">
                  <c:v>49.33874256</c:v>
                </c:pt>
                <c:pt idx="370">
                  <c:v>49.33874256</c:v>
                </c:pt>
                <c:pt idx="371">
                  <c:v>49.33874256</c:v>
                </c:pt>
                <c:pt idx="372">
                  <c:v>49.501873449999998</c:v>
                </c:pt>
                <c:pt idx="373">
                  <c:v>49.501873449999998</c:v>
                </c:pt>
                <c:pt idx="374">
                  <c:v>49.501873449999998</c:v>
                </c:pt>
                <c:pt idx="375">
                  <c:v>49.793997419999997</c:v>
                </c:pt>
                <c:pt idx="376">
                  <c:v>49.793997419999997</c:v>
                </c:pt>
                <c:pt idx="377">
                  <c:v>49.793997419999997</c:v>
                </c:pt>
                <c:pt idx="378">
                  <c:v>28.318686920000001</c:v>
                </c:pt>
                <c:pt idx="379">
                  <c:v>28.318686920000001</c:v>
                </c:pt>
                <c:pt idx="380">
                  <c:v>28.318686920000001</c:v>
                </c:pt>
                <c:pt idx="381">
                  <c:v>35.718391760000003</c:v>
                </c:pt>
                <c:pt idx="382">
                  <c:v>35.718391760000003</c:v>
                </c:pt>
                <c:pt idx="383">
                  <c:v>35.718391760000003</c:v>
                </c:pt>
                <c:pt idx="384">
                  <c:v>31.516552669999999</c:v>
                </c:pt>
                <c:pt idx="385">
                  <c:v>31.516552669999999</c:v>
                </c:pt>
                <c:pt idx="386">
                  <c:v>31.516552669999999</c:v>
                </c:pt>
                <c:pt idx="387">
                  <c:v>44.052123049999999</c:v>
                </c:pt>
                <c:pt idx="388">
                  <c:v>44.052123049999999</c:v>
                </c:pt>
                <c:pt idx="389">
                  <c:v>44.052123049999999</c:v>
                </c:pt>
                <c:pt idx="390">
                  <c:v>34.422460460000003</c:v>
                </c:pt>
                <c:pt idx="391">
                  <c:v>34.422460460000003</c:v>
                </c:pt>
                <c:pt idx="392">
                  <c:v>34.422460460000003</c:v>
                </c:pt>
                <c:pt idx="393">
                  <c:v>44.876485000000002</c:v>
                </c:pt>
                <c:pt idx="394">
                  <c:v>44.876485000000002</c:v>
                </c:pt>
                <c:pt idx="395">
                  <c:v>44.876485000000002</c:v>
                </c:pt>
                <c:pt idx="396">
                  <c:v>27.23575744</c:v>
                </c:pt>
                <c:pt idx="397">
                  <c:v>27.23575744</c:v>
                </c:pt>
                <c:pt idx="398">
                  <c:v>27.23575744</c:v>
                </c:pt>
                <c:pt idx="399">
                  <c:v>28.564322619999999</c:v>
                </c:pt>
                <c:pt idx="400">
                  <c:v>28.564322619999999</c:v>
                </c:pt>
                <c:pt idx="401">
                  <c:v>28.564322619999999</c:v>
                </c:pt>
                <c:pt idx="402">
                  <c:v>25.257618260000001</c:v>
                </c:pt>
                <c:pt idx="403">
                  <c:v>25.257618260000001</c:v>
                </c:pt>
                <c:pt idx="404">
                  <c:v>25.257618260000001</c:v>
                </c:pt>
                <c:pt idx="405">
                  <c:v>24.560240440000001</c:v>
                </c:pt>
                <c:pt idx="406">
                  <c:v>24.560240440000001</c:v>
                </c:pt>
                <c:pt idx="407">
                  <c:v>24.560240440000001</c:v>
                </c:pt>
                <c:pt idx="408">
                  <c:v>39.603854439999999</c:v>
                </c:pt>
                <c:pt idx="409">
                  <c:v>39.603854439999999</c:v>
                </c:pt>
                <c:pt idx="410">
                  <c:v>39.603854439999999</c:v>
                </c:pt>
                <c:pt idx="411">
                  <c:v>32.714674950000003</c:v>
                </c:pt>
                <c:pt idx="412">
                  <c:v>32.714674950000003</c:v>
                </c:pt>
                <c:pt idx="413">
                  <c:v>32.714674950000003</c:v>
                </c:pt>
                <c:pt idx="414">
                  <c:v>31.36859437</c:v>
                </c:pt>
                <c:pt idx="415">
                  <c:v>31.36859437</c:v>
                </c:pt>
                <c:pt idx="416">
                  <c:v>31.36859437</c:v>
                </c:pt>
                <c:pt idx="417">
                  <c:v>22.564805830000001</c:v>
                </c:pt>
                <c:pt idx="418">
                  <c:v>22.564805830000001</c:v>
                </c:pt>
                <c:pt idx="419">
                  <c:v>22.564805830000001</c:v>
                </c:pt>
                <c:pt idx="420">
                  <c:v>35.422944370000003</c:v>
                </c:pt>
                <c:pt idx="421">
                  <c:v>35.422944370000003</c:v>
                </c:pt>
                <c:pt idx="422">
                  <c:v>35.422944370000003</c:v>
                </c:pt>
                <c:pt idx="423">
                  <c:v>30.033148050000001</c:v>
                </c:pt>
                <c:pt idx="424">
                  <c:v>30.033148050000001</c:v>
                </c:pt>
                <c:pt idx="425">
                  <c:v>30.033148050000001</c:v>
                </c:pt>
                <c:pt idx="426">
                  <c:v>24.359431950000001</c:v>
                </c:pt>
                <c:pt idx="427">
                  <c:v>24.359431950000001</c:v>
                </c:pt>
                <c:pt idx="428">
                  <c:v>24.359431950000001</c:v>
                </c:pt>
                <c:pt idx="429">
                  <c:v>26.485362630000001</c:v>
                </c:pt>
                <c:pt idx="430">
                  <c:v>26.485362630000001</c:v>
                </c:pt>
                <c:pt idx="431">
                  <c:v>26.485362630000001</c:v>
                </c:pt>
                <c:pt idx="432">
                  <c:v>23.976210250000001</c:v>
                </c:pt>
                <c:pt idx="433">
                  <c:v>23.976210250000001</c:v>
                </c:pt>
                <c:pt idx="434">
                  <c:v>23.976210250000001</c:v>
                </c:pt>
                <c:pt idx="435">
                  <c:v>18.06225817</c:v>
                </c:pt>
                <c:pt idx="436">
                  <c:v>18.06225817</c:v>
                </c:pt>
                <c:pt idx="437">
                  <c:v>18.06225817</c:v>
                </c:pt>
                <c:pt idx="438">
                  <c:v>20.381287839999999</c:v>
                </c:pt>
                <c:pt idx="439">
                  <c:v>20.381287839999999</c:v>
                </c:pt>
                <c:pt idx="440">
                  <c:v>20.381287839999999</c:v>
                </c:pt>
                <c:pt idx="441">
                  <c:v>18.46318072</c:v>
                </c:pt>
                <c:pt idx="442">
                  <c:v>18.46318072</c:v>
                </c:pt>
                <c:pt idx="443">
                  <c:v>18.46318072</c:v>
                </c:pt>
                <c:pt idx="444">
                  <c:v>19.251817760000002</c:v>
                </c:pt>
                <c:pt idx="445">
                  <c:v>19.251817760000002</c:v>
                </c:pt>
                <c:pt idx="446">
                  <c:v>19.251817760000002</c:v>
                </c:pt>
                <c:pt idx="447">
                  <c:v>20.202600369999999</c:v>
                </c:pt>
                <c:pt idx="448">
                  <c:v>20.202600369999999</c:v>
                </c:pt>
                <c:pt idx="449">
                  <c:v>20.202600369999999</c:v>
                </c:pt>
                <c:pt idx="450">
                  <c:v>23.52086048</c:v>
                </c:pt>
                <c:pt idx="451">
                  <c:v>23.52086048</c:v>
                </c:pt>
                <c:pt idx="452">
                  <c:v>23.52086048</c:v>
                </c:pt>
                <c:pt idx="453">
                  <c:v>17.80868237</c:v>
                </c:pt>
                <c:pt idx="454">
                  <c:v>17.80868237</c:v>
                </c:pt>
                <c:pt idx="455">
                  <c:v>17.80868237</c:v>
                </c:pt>
                <c:pt idx="456">
                  <c:v>33.413061949999999</c:v>
                </c:pt>
                <c:pt idx="457">
                  <c:v>33.413061949999999</c:v>
                </c:pt>
                <c:pt idx="458">
                  <c:v>33.413061949999999</c:v>
                </c:pt>
                <c:pt idx="459">
                  <c:v>35.530130360000001</c:v>
                </c:pt>
                <c:pt idx="460">
                  <c:v>35.530130360000001</c:v>
                </c:pt>
                <c:pt idx="461">
                  <c:v>35.530130360000001</c:v>
                </c:pt>
                <c:pt idx="462">
                  <c:v>28.346300379999999</c:v>
                </c:pt>
                <c:pt idx="463">
                  <c:v>28.346300379999999</c:v>
                </c:pt>
                <c:pt idx="464">
                  <c:v>28.346300379999999</c:v>
                </c:pt>
                <c:pt idx="465">
                  <c:v>29.468250510000001</c:v>
                </c:pt>
                <c:pt idx="466">
                  <c:v>29.468250510000001</c:v>
                </c:pt>
                <c:pt idx="467">
                  <c:v>29.468250510000001</c:v>
                </c:pt>
                <c:pt idx="468">
                  <c:v>27.75657511</c:v>
                </c:pt>
                <c:pt idx="469">
                  <c:v>27.75657511</c:v>
                </c:pt>
                <c:pt idx="470">
                  <c:v>27.75657511</c:v>
                </c:pt>
                <c:pt idx="471">
                  <c:v>40.707796379999998</c:v>
                </c:pt>
                <c:pt idx="472">
                  <c:v>40.707796379999998</c:v>
                </c:pt>
                <c:pt idx="473">
                  <c:v>40.707796379999998</c:v>
                </c:pt>
                <c:pt idx="474">
                  <c:v>30.357291870000001</c:v>
                </c:pt>
                <c:pt idx="475">
                  <c:v>30.357291870000001</c:v>
                </c:pt>
                <c:pt idx="476">
                  <c:v>30.357291870000001</c:v>
                </c:pt>
                <c:pt idx="477">
                  <c:v>25.448258429999999</c:v>
                </c:pt>
                <c:pt idx="478">
                  <c:v>25.448258429999999</c:v>
                </c:pt>
                <c:pt idx="479">
                  <c:v>25.448258429999999</c:v>
                </c:pt>
                <c:pt idx="480">
                  <c:v>42.025630800000002</c:v>
                </c:pt>
                <c:pt idx="481">
                  <c:v>42.025630800000002</c:v>
                </c:pt>
                <c:pt idx="482">
                  <c:v>42.025630800000002</c:v>
                </c:pt>
                <c:pt idx="483">
                  <c:v>33.843876710000004</c:v>
                </c:pt>
                <c:pt idx="484">
                  <c:v>33.843876710000004</c:v>
                </c:pt>
                <c:pt idx="485">
                  <c:v>33.843876710000004</c:v>
                </c:pt>
                <c:pt idx="486">
                  <c:v>30.919849679999999</c:v>
                </c:pt>
                <c:pt idx="487">
                  <c:v>30.919849679999999</c:v>
                </c:pt>
                <c:pt idx="488">
                  <c:v>30.919849679999999</c:v>
                </c:pt>
                <c:pt idx="489">
                  <c:v>35.604363339999999</c:v>
                </c:pt>
                <c:pt idx="490">
                  <c:v>35.604363339999999</c:v>
                </c:pt>
                <c:pt idx="491">
                  <c:v>35.604363339999999</c:v>
                </c:pt>
                <c:pt idx="492">
                  <c:v>28.001629619999999</c:v>
                </c:pt>
                <c:pt idx="493">
                  <c:v>28.001629619999999</c:v>
                </c:pt>
                <c:pt idx="494">
                  <c:v>28.001629619999999</c:v>
                </c:pt>
                <c:pt idx="495">
                  <c:v>29.228653019999999</c:v>
                </c:pt>
                <c:pt idx="496">
                  <c:v>29.228653019999999</c:v>
                </c:pt>
                <c:pt idx="497">
                  <c:v>29.228653019999999</c:v>
                </c:pt>
                <c:pt idx="498">
                  <c:v>50.357995119999998</c:v>
                </c:pt>
                <c:pt idx="499">
                  <c:v>50.357995119999998</c:v>
                </c:pt>
                <c:pt idx="500">
                  <c:v>50.357995119999998</c:v>
                </c:pt>
                <c:pt idx="501">
                  <c:v>50.711133719999999</c:v>
                </c:pt>
                <c:pt idx="502">
                  <c:v>50.711133719999999</c:v>
                </c:pt>
                <c:pt idx="503">
                  <c:v>50.711133719999999</c:v>
                </c:pt>
                <c:pt idx="504">
                  <c:v>40.721589180000002</c:v>
                </c:pt>
                <c:pt idx="505">
                  <c:v>40.721589180000002</c:v>
                </c:pt>
                <c:pt idx="506">
                  <c:v>40.721589180000002</c:v>
                </c:pt>
                <c:pt idx="507">
                  <c:v>27.111897020000001</c:v>
                </c:pt>
                <c:pt idx="508">
                  <c:v>27.111897020000001</c:v>
                </c:pt>
                <c:pt idx="509">
                  <c:v>27.111897020000001</c:v>
                </c:pt>
                <c:pt idx="510">
                  <c:v>31.209333879999999</c:v>
                </c:pt>
                <c:pt idx="511">
                  <c:v>31.209333879999999</c:v>
                </c:pt>
                <c:pt idx="512">
                  <c:v>31.209333879999999</c:v>
                </c:pt>
                <c:pt idx="513">
                  <c:v>33.823646009999997</c:v>
                </c:pt>
                <c:pt idx="514">
                  <c:v>33.823646009999997</c:v>
                </c:pt>
                <c:pt idx="515">
                  <c:v>33.823646009999997</c:v>
                </c:pt>
                <c:pt idx="516">
                  <c:v>44.78300565</c:v>
                </c:pt>
                <c:pt idx="517">
                  <c:v>44.78300565</c:v>
                </c:pt>
                <c:pt idx="518">
                  <c:v>44.78300565</c:v>
                </c:pt>
                <c:pt idx="519">
                  <c:v>24.4275764</c:v>
                </c:pt>
                <c:pt idx="520">
                  <c:v>24.4275764</c:v>
                </c:pt>
                <c:pt idx="521">
                  <c:v>24.4275764</c:v>
                </c:pt>
                <c:pt idx="522">
                  <c:v>24.606803339999999</c:v>
                </c:pt>
                <c:pt idx="523">
                  <c:v>24.606803339999999</c:v>
                </c:pt>
                <c:pt idx="524">
                  <c:v>24.606803339999999</c:v>
                </c:pt>
                <c:pt idx="525">
                  <c:v>26.975075050000001</c:v>
                </c:pt>
                <c:pt idx="526">
                  <c:v>26.975075050000001</c:v>
                </c:pt>
                <c:pt idx="527">
                  <c:v>26.975075050000001</c:v>
                </c:pt>
                <c:pt idx="528">
                  <c:v>37.232494199999998</c:v>
                </c:pt>
                <c:pt idx="529">
                  <c:v>37.232494199999998</c:v>
                </c:pt>
                <c:pt idx="530">
                  <c:v>37.232494199999998</c:v>
                </c:pt>
                <c:pt idx="531">
                  <c:v>38.241174770000001</c:v>
                </c:pt>
                <c:pt idx="532">
                  <c:v>38.241174770000001</c:v>
                </c:pt>
                <c:pt idx="533">
                  <c:v>38.241174770000001</c:v>
                </c:pt>
                <c:pt idx="534">
                  <c:v>35.55165427</c:v>
                </c:pt>
                <c:pt idx="535">
                  <c:v>35.55165427</c:v>
                </c:pt>
                <c:pt idx="536">
                  <c:v>35.55165427</c:v>
                </c:pt>
                <c:pt idx="537">
                  <c:v>30.675446359999999</c:v>
                </c:pt>
                <c:pt idx="538">
                  <c:v>30.675446359999999</c:v>
                </c:pt>
                <c:pt idx="539">
                  <c:v>30.675446359999999</c:v>
                </c:pt>
                <c:pt idx="540">
                  <c:v>32.02046893</c:v>
                </c:pt>
                <c:pt idx="541">
                  <c:v>32.02046893</c:v>
                </c:pt>
                <c:pt idx="542">
                  <c:v>32.02046893</c:v>
                </c:pt>
                <c:pt idx="543">
                  <c:v>26.208475589999999</c:v>
                </c:pt>
                <c:pt idx="544">
                  <c:v>26.208475589999999</c:v>
                </c:pt>
                <c:pt idx="545">
                  <c:v>26.208475589999999</c:v>
                </c:pt>
                <c:pt idx="546">
                  <c:v>34.676382779999997</c:v>
                </c:pt>
                <c:pt idx="547">
                  <c:v>34.676382779999997</c:v>
                </c:pt>
                <c:pt idx="548">
                  <c:v>34.676382779999997</c:v>
                </c:pt>
                <c:pt idx="549">
                  <c:v>23.079814800000001</c:v>
                </c:pt>
                <c:pt idx="550">
                  <c:v>23.079814800000001</c:v>
                </c:pt>
                <c:pt idx="551">
                  <c:v>23.079814800000001</c:v>
                </c:pt>
                <c:pt idx="552">
                  <c:v>32.259721509999999</c:v>
                </c:pt>
                <c:pt idx="553">
                  <c:v>32.259721509999999</c:v>
                </c:pt>
                <c:pt idx="554">
                  <c:v>32.259721509999999</c:v>
                </c:pt>
                <c:pt idx="555">
                  <c:v>22.240626299999999</c:v>
                </c:pt>
                <c:pt idx="556">
                  <c:v>22.240626299999999</c:v>
                </c:pt>
                <c:pt idx="557">
                  <c:v>22.240626299999999</c:v>
                </c:pt>
                <c:pt idx="558">
                  <c:v>25.293219359999998</c:v>
                </c:pt>
                <c:pt idx="559">
                  <c:v>25.293219359999998</c:v>
                </c:pt>
                <c:pt idx="560">
                  <c:v>25.293219359999998</c:v>
                </c:pt>
                <c:pt idx="561">
                  <c:v>29.64849525</c:v>
                </c:pt>
                <c:pt idx="562">
                  <c:v>29.64849525</c:v>
                </c:pt>
                <c:pt idx="563">
                  <c:v>29.64849525</c:v>
                </c:pt>
                <c:pt idx="564">
                  <c:v>31.82190821</c:v>
                </c:pt>
                <c:pt idx="565">
                  <c:v>31.82190821</c:v>
                </c:pt>
                <c:pt idx="566">
                  <c:v>31.82190821</c:v>
                </c:pt>
                <c:pt idx="567">
                  <c:v>19.087607999999999</c:v>
                </c:pt>
                <c:pt idx="568">
                  <c:v>19.087607999999999</c:v>
                </c:pt>
                <c:pt idx="569">
                  <c:v>19.087607999999999</c:v>
                </c:pt>
                <c:pt idx="570">
                  <c:v>33.455773559999997</c:v>
                </c:pt>
                <c:pt idx="571">
                  <c:v>33.455773559999997</c:v>
                </c:pt>
                <c:pt idx="572">
                  <c:v>33.455773559999997</c:v>
                </c:pt>
                <c:pt idx="573">
                  <c:v>30.485103930000001</c:v>
                </c:pt>
                <c:pt idx="574">
                  <c:v>30.485103930000001</c:v>
                </c:pt>
                <c:pt idx="575">
                  <c:v>30.485103930000001</c:v>
                </c:pt>
                <c:pt idx="576">
                  <c:v>25.415342670000001</c:v>
                </c:pt>
                <c:pt idx="577">
                  <c:v>25.415342670000001</c:v>
                </c:pt>
                <c:pt idx="578">
                  <c:v>25.415342670000001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D0-47C4-8AB2-A395E75AA3A6}"/>
            </c:ext>
          </c:extLst>
        </c:ser>
        <c:ser>
          <c:idx val="1"/>
          <c:order val="1"/>
          <c:tx>
            <c:strRef>
              <c:f>Rainfallfig!$C$1</c:f>
              <c:strCache>
                <c:ptCount val="1"/>
                <c:pt idx="0">
                  <c:v>sc02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8.3333332999999996E-2</c:v>
                </c:pt>
                <c:pt idx="2">
                  <c:v>0.16666666699999999</c:v>
                </c:pt>
                <c:pt idx="3">
                  <c:v>0.25</c:v>
                </c:pt>
                <c:pt idx="4">
                  <c:v>0.33333333300000001</c:v>
                </c:pt>
                <c:pt idx="5">
                  <c:v>0.41666666699999999</c:v>
                </c:pt>
                <c:pt idx="6">
                  <c:v>0.5</c:v>
                </c:pt>
                <c:pt idx="7">
                  <c:v>0.58333333300000001</c:v>
                </c:pt>
                <c:pt idx="8">
                  <c:v>0.66666666699999999</c:v>
                </c:pt>
                <c:pt idx="9">
                  <c:v>0.75</c:v>
                </c:pt>
                <c:pt idx="10">
                  <c:v>0.83333333300000001</c:v>
                </c:pt>
                <c:pt idx="11">
                  <c:v>0.91666666699999999</c:v>
                </c:pt>
                <c:pt idx="12">
                  <c:v>1</c:v>
                </c:pt>
                <c:pt idx="13">
                  <c:v>1.0833333329999999</c:v>
                </c:pt>
                <c:pt idx="14">
                  <c:v>1.1666666670000001</c:v>
                </c:pt>
                <c:pt idx="15">
                  <c:v>1.25</c:v>
                </c:pt>
                <c:pt idx="16">
                  <c:v>1.3333333329999999</c:v>
                </c:pt>
                <c:pt idx="17">
                  <c:v>1.4166666670000001</c:v>
                </c:pt>
                <c:pt idx="18">
                  <c:v>1.5</c:v>
                </c:pt>
                <c:pt idx="19">
                  <c:v>1.5833333329999999</c:v>
                </c:pt>
                <c:pt idx="20">
                  <c:v>1.6666666670000001</c:v>
                </c:pt>
                <c:pt idx="21">
                  <c:v>1.75</c:v>
                </c:pt>
                <c:pt idx="22">
                  <c:v>1.8333333329999999</c:v>
                </c:pt>
                <c:pt idx="23">
                  <c:v>1.9166666670000001</c:v>
                </c:pt>
                <c:pt idx="24">
                  <c:v>2</c:v>
                </c:pt>
                <c:pt idx="25">
                  <c:v>2.0833333330000001</c:v>
                </c:pt>
                <c:pt idx="26">
                  <c:v>2.1666666669999999</c:v>
                </c:pt>
                <c:pt idx="27">
                  <c:v>2.25</c:v>
                </c:pt>
                <c:pt idx="28">
                  <c:v>2.3333333330000001</c:v>
                </c:pt>
                <c:pt idx="29">
                  <c:v>2.4166666669999999</c:v>
                </c:pt>
                <c:pt idx="30">
                  <c:v>2.5</c:v>
                </c:pt>
                <c:pt idx="31">
                  <c:v>2.5833333330000001</c:v>
                </c:pt>
                <c:pt idx="32">
                  <c:v>2.6666666669999999</c:v>
                </c:pt>
                <c:pt idx="33">
                  <c:v>2.75</c:v>
                </c:pt>
                <c:pt idx="34">
                  <c:v>2.8333333330000001</c:v>
                </c:pt>
                <c:pt idx="35">
                  <c:v>2.9166666669999999</c:v>
                </c:pt>
                <c:pt idx="36">
                  <c:v>3</c:v>
                </c:pt>
                <c:pt idx="37">
                  <c:v>3.0833333330000001</c:v>
                </c:pt>
                <c:pt idx="38">
                  <c:v>3.1666666669999999</c:v>
                </c:pt>
                <c:pt idx="39">
                  <c:v>3.25</c:v>
                </c:pt>
                <c:pt idx="40">
                  <c:v>3.3333333330000001</c:v>
                </c:pt>
                <c:pt idx="41">
                  <c:v>3.4166666669999999</c:v>
                </c:pt>
                <c:pt idx="42">
                  <c:v>3.5</c:v>
                </c:pt>
                <c:pt idx="43">
                  <c:v>3.5833333330000001</c:v>
                </c:pt>
                <c:pt idx="44">
                  <c:v>3.6666666669999999</c:v>
                </c:pt>
                <c:pt idx="45">
                  <c:v>3.75</c:v>
                </c:pt>
                <c:pt idx="46">
                  <c:v>3.8333333330000001</c:v>
                </c:pt>
                <c:pt idx="47">
                  <c:v>3.9166666669999999</c:v>
                </c:pt>
                <c:pt idx="48">
                  <c:v>4</c:v>
                </c:pt>
                <c:pt idx="49">
                  <c:v>4.0833333329999997</c:v>
                </c:pt>
                <c:pt idx="50">
                  <c:v>4.1666666670000003</c:v>
                </c:pt>
                <c:pt idx="51">
                  <c:v>4.25</c:v>
                </c:pt>
                <c:pt idx="52">
                  <c:v>4.3333333329999997</c:v>
                </c:pt>
                <c:pt idx="53">
                  <c:v>4.4166666670000003</c:v>
                </c:pt>
                <c:pt idx="54">
                  <c:v>4.5</c:v>
                </c:pt>
                <c:pt idx="55">
                  <c:v>4.5833333329999997</c:v>
                </c:pt>
                <c:pt idx="56">
                  <c:v>4.6666666670000003</c:v>
                </c:pt>
                <c:pt idx="57">
                  <c:v>4.75</c:v>
                </c:pt>
                <c:pt idx="58">
                  <c:v>4.8333333329999997</c:v>
                </c:pt>
                <c:pt idx="59">
                  <c:v>4.9166666670000003</c:v>
                </c:pt>
                <c:pt idx="60">
                  <c:v>5</c:v>
                </c:pt>
                <c:pt idx="61">
                  <c:v>5.0833333329999997</c:v>
                </c:pt>
                <c:pt idx="62">
                  <c:v>5.1666666670000003</c:v>
                </c:pt>
                <c:pt idx="63">
                  <c:v>5.25</c:v>
                </c:pt>
                <c:pt idx="64">
                  <c:v>5.3333333329999997</c:v>
                </c:pt>
                <c:pt idx="65">
                  <c:v>5.4166666670000003</c:v>
                </c:pt>
                <c:pt idx="66">
                  <c:v>5.5</c:v>
                </c:pt>
                <c:pt idx="67">
                  <c:v>5.5833333329999997</c:v>
                </c:pt>
                <c:pt idx="68">
                  <c:v>5.6666666670000003</c:v>
                </c:pt>
                <c:pt idx="69">
                  <c:v>5.75</c:v>
                </c:pt>
                <c:pt idx="70">
                  <c:v>5.8333333329999997</c:v>
                </c:pt>
                <c:pt idx="71">
                  <c:v>5.9166666670000003</c:v>
                </c:pt>
                <c:pt idx="72">
                  <c:v>6</c:v>
                </c:pt>
                <c:pt idx="73">
                  <c:v>6.0833333329999997</c:v>
                </c:pt>
                <c:pt idx="74">
                  <c:v>6.1666666670000003</c:v>
                </c:pt>
                <c:pt idx="75">
                  <c:v>6.25</c:v>
                </c:pt>
                <c:pt idx="76">
                  <c:v>6.3333333329999997</c:v>
                </c:pt>
                <c:pt idx="77">
                  <c:v>6.4166666670000003</c:v>
                </c:pt>
                <c:pt idx="78">
                  <c:v>6.5</c:v>
                </c:pt>
                <c:pt idx="79">
                  <c:v>6.5833333329999997</c:v>
                </c:pt>
                <c:pt idx="80">
                  <c:v>6.6666666670000003</c:v>
                </c:pt>
                <c:pt idx="81">
                  <c:v>6.75</c:v>
                </c:pt>
                <c:pt idx="82">
                  <c:v>6.8333333329999997</c:v>
                </c:pt>
                <c:pt idx="83">
                  <c:v>6.9166666670000003</c:v>
                </c:pt>
                <c:pt idx="84">
                  <c:v>7</c:v>
                </c:pt>
                <c:pt idx="85">
                  <c:v>7.0833333329999997</c:v>
                </c:pt>
                <c:pt idx="86">
                  <c:v>7.1666666670000003</c:v>
                </c:pt>
                <c:pt idx="87">
                  <c:v>7.25</c:v>
                </c:pt>
                <c:pt idx="88">
                  <c:v>7.3333333329999997</c:v>
                </c:pt>
                <c:pt idx="89">
                  <c:v>7.4166666670000003</c:v>
                </c:pt>
                <c:pt idx="90">
                  <c:v>7.5</c:v>
                </c:pt>
                <c:pt idx="91">
                  <c:v>7.5833333329999997</c:v>
                </c:pt>
                <c:pt idx="92">
                  <c:v>7.6666666670000003</c:v>
                </c:pt>
                <c:pt idx="93">
                  <c:v>7.75</c:v>
                </c:pt>
                <c:pt idx="94">
                  <c:v>7.8333333329999997</c:v>
                </c:pt>
                <c:pt idx="95">
                  <c:v>7.9166666670000003</c:v>
                </c:pt>
                <c:pt idx="96">
                  <c:v>8</c:v>
                </c:pt>
                <c:pt idx="97">
                  <c:v>8.0833333330000006</c:v>
                </c:pt>
                <c:pt idx="98">
                  <c:v>8.1666666669999994</c:v>
                </c:pt>
                <c:pt idx="99">
                  <c:v>8.25</c:v>
                </c:pt>
                <c:pt idx="100">
                  <c:v>8.3333333330000006</c:v>
                </c:pt>
                <c:pt idx="101">
                  <c:v>8.4166666669999994</c:v>
                </c:pt>
                <c:pt idx="102">
                  <c:v>8.5</c:v>
                </c:pt>
                <c:pt idx="103">
                  <c:v>8.5833333330000006</c:v>
                </c:pt>
                <c:pt idx="104">
                  <c:v>8.6666666669999994</c:v>
                </c:pt>
                <c:pt idx="105">
                  <c:v>8.75</c:v>
                </c:pt>
                <c:pt idx="106">
                  <c:v>8.8333333330000006</c:v>
                </c:pt>
                <c:pt idx="107">
                  <c:v>8.9166666669999994</c:v>
                </c:pt>
                <c:pt idx="108">
                  <c:v>9</c:v>
                </c:pt>
                <c:pt idx="109">
                  <c:v>9.0833333330000006</c:v>
                </c:pt>
                <c:pt idx="110">
                  <c:v>9.1666666669999994</c:v>
                </c:pt>
                <c:pt idx="111">
                  <c:v>9.25</c:v>
                </c:pt>
                <c:pt idx="112">
                  <c:v>9.3333333330000006</c:v>
                </c:pt>
                <c:pt idx="113">
                  <c:v>9.4166666669999994</c:v>
                </c:pt>
                <c:pt idx="114">
                  <c:v>9.5</c:v>
                </c:pt>
                <c:pt idx="115">
                  <c:v>9.5833333330000006</c:v>
                </c:pt>
                <c:pt idx="116">
                  <c:v>9.6666666669999994</c:v>
                </c:pt>
                <c:pt idx="117">
                  <c:v>9.75</c:v>
                </c:pt>
                <c:pt idx="118">
                  <c:v>9.8333333330000006</c:v>
                </c:pt>
                <c:pt idx="119">
                  <c:v>9.9166666669999994</c:v>
                </c:pt>
                <c:pt idx="120">
                  <c:v>10</c:v>
                </c:pt>
                <c:pt idx="121">
                  <c:v>10.08333333</c:v>
                </c:pt>
                <c:pt idx="122">
                  <c:v>10.16666667</c:v>
                </c:pt>
                <c:pt idx="123">
                  <c:v>10.25</c:v>
                </c:pt>
                <c:pt idx="124">
                  <c:v>10.33333333</c:v>
                </c:pt>
                <c:pt idx="125">
                  <c:v>10.41666667</c:v>
                </c:pt>
                <c:pt idx="126">
                  <c:v>10.5</c:v>
                </c:pt>
                <c:pt idx="127">
                  <c:v>10.58333333</c:v>
                </c:pt>
                <c:pt idx="128">
                  <c:v>10.66666667</c:v>
                </c:pt>
                <c:pt idx="129">
                  <c:v>10.75</c:v>
                </c:pt>
                <c:pt idx="130">
                  <c:v>10.83333333</c:v>
                </c:pt>
                <c:pt idx="131">
                  <c:v>10.91666667</c:v>
                </c:pt>
                <c:pt idx="132">
                  <c:v>11</c:v>
                </c:pt>
                <c:pt idx="133">
                  <c:v>11.08333333</c:v>
                </c:pt>
                <c:pt idx="134">
                  <c:v>11.16666667</c:v>
                </c:pt>
                <c:pt idx="135">
                  <c:v>11.25</c:v>
                </c:pt>
                <c:pt idx="136">
                  <c:v>11.33333333</c:v>
                </c:pt>
                <c:pt idx="137">
                  <c:v>11.41666667</c:v>
                </c:pt>
                <c:pt idx="138">
                  <c:v>11.5</c:v>
                </c:pt>
                <c:pt idx="139">
                  <c:v>11.58333333</c:v>
                </c:pt>
                <c:pt idx="140">
                  <c:v>11.66666667</c:v>
                </c:pt>
                <c:pt idx="141">
                  <c:v>11.75</c:v>
                </c:pt>
                <c:pt idx="142">
                  <c:v>11.83333333</c:v>
                </c:pt>
                <c:pt idx="143">
                  <c:v>11.91666667</c:v>
                </c:pt>
                <c:pt idx="144">
                  <c:v>12</c:v>
                </c:pt>
                <c:pt idx="145">
                  <c:v>12.08333333</c:v>
                </c:pt>
                <c:pt idx="146">
                  <c:v>12.16666667</c:v>
                </c:pt>
                <c:pt idx="147">
                  <c:v>12.25</c:v>
                </c:pt>
                <c:pt idx="148">
                  <c:v>12.33333333</c:v>
                </c:pt>
                <c:pt idx="149">
                  <c:v>12.41666667</c:v>
                </c:pt>
                <c:pt idx="150">
                  <c:v>12.5</c:v>
                </c:pt>
                <c:pt idx="151">
                  <c:v>12.58333333</c:v>
                </c:pt>
                <c:pt idx="152">
                  <c:v>12.66666667</c:v>
                </c:pt>
                <c:pt idx="153">
                  <c:v>12.75</c:v>
                </c:pt>
                <c:pt idx="154">
                  <c:v>12.83333333</c:v>
                </c:pt>
                <c:pt idx="155">
                  <c:v>12.91666667</c:v>
                </c:pt>
                <c:pt idx="156">
                  <c:v>13</c:v>
                </c:pt>
                <c:pt idx="157">
                  <c:v>13.08333333</c:v>
                </c:pt>
                <c:pt idx="158">
                  <c:v>13.16666667</c:v>
                </c:pt>
                <c:pt idx="159">
                  <c:v>13.25</c:v>
                </c:pt>
                <c:pt idx="160">
                  <c:v>13.33333333</c:v>
                </c:pt>
                <c:pt idx="161">
                  <c:v>13.41666667</c:v>
                </c:pt>
                <c:pt idx="162">
                  <c:v>13.5</c:v>
                </c:pt>
                <c:pt idx="163">
                  <c:v>13.58333333</c:v>
                </c:pt>
                <c:pt idx="164">
                  <c:v>13.66666667</c:v>
                </c:pt>
                <c:pt idx="165">
                  <c:v>13.75</c:v>
                </c:pt>
                <c:pt idx="166">
                  <c:v>13.83333333</c:v>
                </c:pt>
                <c:pt idx="167">
                  <c:v>13.91666667</c:v>
                </c:pt>
                <c:pt idx="168">
                  <c:v>14</c:v>
                </c:pt>
                <c:pt idx="169">
                  <c:v>14.08333333</c:v>
                </c:pt>
                <c:pt idx="170">
                  <c:v>14.16666667</c:v>
                </c:pt>
                <c:pt idx="171">
                  <c:v>14.25</c:v>
                </c:pt>
                <c:pt idx="172">
                  <c:v>14.33333333</c:v>
                </c:pt>
                <c:pt idx="173">
                  <c:v>14.41666667</c:v>
                </c:pt>
                <c:pt idx="174">
                  <c:v>14.5</c:v>
                </c:pt>
                <c:pt idx="175">
                  <c:v>14.58333333</c:v>
                </c:pt>
                <c:pt idx="176">
                  <c:v>14.66666667</c:v>
                </c:pt>
                <c:pt idx="177">
                  <c:v>14.75</c:v>
                </c:pt>
                <c:pt idx="178">
                  <c:v>14.83333333</c:v>
                </c:pt>
                <c:pt idx="179">
                  <c:v>14.91666667</c:v>
                </c:pt>
                <c:pt idx="180">
                  <c:v>15</c:v>
                </c:pt>
                <c:pt idx="181">
                  <c:v>15.08333333</c:v>
                </c:pt>
                <c:pt idx="182">
                  <c:v>15.16666667</c:v>
                </c:pt>
                <c:pt idx="183">
                  <c:v>15.25</c:v>
                </c:pt>
                <c:pt idx="184">
                  <c:v>15.33333333</c:v>
                </c:pt>
                <c:pt idx="185">
                  <c:v>15.41666667</c:v>
                </c:pt>
                <c:pt idx="186">
                  <c:v>15.5</c:v>
                </c:pt>
                <c:pt idx="187">
                  <c:v>15.58333333</c:v>
                </c:pt>
                <c:pt idx="188">
                  <c:v>15.66666667</c:v>
                </c:pt>
                <c:pt idx="189">
                  <c:v>15.75</c:v>
                </c:pt>
                <c:pt idx="190">
                  <c:v>15.83333333</c:v>
                </c:pt>
                <c:pt idx="191">
                  <c:v>15.91666667</c:v>
                </c:pt>
                <c:pt idx="192">
                  <c:v>16</c:v>
                </c:pt>
                <c:pt idx="193">
                  <c:v>16.083333329999999</c:v>
                </c:pt>
                <c:pt idx="194">
                  <c:v>16.166666670000001</c:v>
                </c:pt>
                <c:pt idx="195">
                  <c:v>16.25</c:v>
                </c:pt>
                <c:pt idx="196">
                  <c:v>16.333333329999999</c:v>
                </c:pt>
                <c:pt idx="197">
                  <c:v>16.416666670000001</c:v>
                </c:pt>
                <c:pt idx="198">
                  <c:v>16.5</c:v>
                </c:pt>
                <c:pt idx="199">
                  <c:v>16.583333329999999</c:v>
                </c:pt>
                <c:pt idx="200">
                  <c:v>16.666666670000001</c:v>
                </c:pt>
                <c:pt idx="201">
                  <c:v>16.75</c:v>
                </c:pt>
                <c:pt idx="202">
                  <c:v>16.833333329999999</c:v>
                </c:pt>
                <c:pt idx="203">
                  <c:v>16.916666670000001</c:v>
                </c:pt>
                <c:pt idx="204">
                  <c:v>17</c:v>
                </c:pt>
                <c:pt idx="205">
                  <c:v>17.083333329999999</c:v>
                </c:pt>
                <c:pt idx="206">
                  <c:v>17.166666670000001</c:v>
                </c:pt>
                <c:pt idx="207">
                  <c:v>17.25</c:v>
                </c:pt>
                <c:pt idx="208">
                  <c:v>17.333333329999999</c:v>
                </c:pt>
                <c:pt idx="209">
                  <c:v>17.416666670000001</c:v>
                </c:pt>
                <c:pt idx="210">
                  <c:v>17.5</c:v>
                </c:pt>
                <c:pt idx="211">
                  <c:v>17.583333329999999</c:v>
                </c:pt>
                <c:pt idx="212">
                  <c:v>17.666666670000001</c:v>
                </c:pt>
                <c:pt idx="213">
                  <c:v>17.75</c:v>
                </c:pt>
                <c:pt idx="214">
                  <c:v>17.833333329999999</c:v>
                </c:pt>
                <c:pt idx="215">
                  <c:v>17.916666670000001</c:v>
                </c:pt>
                <c:pt idx="216">
                  <c:v>18</c:v>
                </c:pt>
                <c:pt idx="217">
                  <c:v>18.083333329999999</c:v>
                </c:pt>
                <c:pt idx="218">
                  <c:v>18.166666670000001</c:v>
                </c:pt>
                <c:pt idx="219">
                  <c:v>18.25</c:v>
                </c:pt>
                <c:pt idx="220">
                  <c:v>18.333333329999999</c:v>
                </c:pt>
                <c:pt idx="221">
                  <c:v>18.416666670000001</c:v>
                </c:pt>
                <c:pt idx="222">
                  <c:v>18.5</c:v>
                </c:pt>
                <c:pt idx="223">
                  <c:v>18.583333329999999</c:v>
                </c:pt>
                <c:pt idx="224">
                  <c:v>18.666666670000001</c:v>
                </c:pt>
                <c:pt idx="225">
                  <c:v>18.75</c:v>
                </c:pt>
                <c:pt idx="226">
                  <c:v>18.833333329999999</c:v>
                </c:pt>
                <c:pt idx="227">
                  <c:v>18.916666670000001</c:v>
                </c:pt>
                <c:pt idx="228">
                  <c:v>19</c:v>
                </c:pt>
                <c:pt idx="229">
                  <c:v>19.083333329999999</c:v>
                </c:pt>
                <c:pt idx="230">
                  <c:v>19.166666670000001</c:v>
                </c:pt>
                <c:pt idx="231">
                  <c:v>19.25</c:v>
                </c:pt>
                <c:pt idx="232">
                  <c:v>19.333333329999999</c:v>
                </c:pt>
                <c:pt idx="233">
                  <c:v>19.416666670000001</c:v>
                </c:pt>
                <c:pt idx="234">
                  <c:v>19.5</c:v>
                </c:pt>
                <c:pt idx="235">
                  <c:v>19.583333329999999</c:v>
                </c:pt>
                <c:pt idx="236">
                  <c:v>19.666666670000001</c:v>
                </c:pt>
                <c:pt idx="237">
                  <c:v>19.75</c:v>
                </c:pt>
                <c:pt idx="238">
                  <c:v>19.833333329999999</c:v>
                </c:pt>
                <c:pt idx="239">
                  <c:v>19.916666670000001</c:v>
                </c:pt>
                <c:pt idx="240">
                  <c:v>20</c:v>
                </c:pt>
                <c:pt idx="241">
                  <c:v>20.083333329999999</c:v>
                </c:pt>
                <c:pt idx="242">
                  <c:v>20.166666670000001</c:v>
                </c:pt>
                <c:pt idx="243">
                  <c:v>20.25</c:v>
                </c:pt>
                <c:pt idx="244">
                  <c:v>20.333333329999999</c:v>
                </c:pt>
                <c:pt idx="245">
                  <c:v>20.416666670000001</c:v>
                </c:pt>
                <c:pt idx="246">
                  <c:v>20.5</c:v>
                </c:pt>
                <c:pt idx="247">
                  <c:v>20.583333329999999</c:v>
                </c:pt>
                <c:pt idx="248">
                  <c:v>20.666666670000001</c:v>
                </c:pt>
                <c:pt idx="249">
                  <c:v>20.75</c:v>
                </c:pt>
                <c:pt idx="250">
                  <c:v>20.833333329999999</c:v>
                </c:pt>
                <c:pt idx="251">
                  <c:v>20.916666670000001</c:v>
                </c:pt>
                <c:pt idx="252">
                  <c:v>21</c:v>
                </c:pt>
                <c:pt idx="253">
                  <c:v>21.083333329999999</c:v>
                </c:pt>
                <c:pt idx="254">
                  <c:v>21.166666670000001</c:v>
                </c:pt>
                <c:pt idx="255">
                  <c:v>21.25</c:v>
                </c:pt>
                <c:pt idx="256">
                  <c:v>21.333333329999999</c:v>
                </c:pt>
                <c:pt idx="257">
                  <c:v>21.416666670000001</c:v>
                </c:pt>
                <c:pt idx="258">
                  <c:v>21.5</c:v>
                </c:pt>
                <c:pt idx="259">
                  <c:v>21.583333329999999</c:v>
                </c:pt>
                <c:pt idx="260">
                  <c:v>21.666666670000001</c:v>
                </c:pt>
                <c:pt idx="261">
                  <c:v>21.75</c:v>
                </c:pt>
                <c:pt idx="262">
                  <c:v>21.833333329999999</c:v>
                </c:pt>
                <c:pt idx="263">
                  <c:v>21.916666670000001</c:v>
                </c:pt>
                <c:pt idx="264">
                  <c:v>22</c:v>
                </c:pt>
                <c:pt idx="265">
                  <c:v>22.083333329999999</c:v>
                </c:pt>
                <c:pt idx="266">
                  <c:v>22.166666670000001</c:v>
                </c:pt>
                <c:pt idx="267">
                  <c:v>22.25</c:v>
                </c:pt>
                <c:pt idx="268">
                  <c:v>22.333333329999999</c:v>
                </c:pt>
                <c:pt idx="269">
                  <c:v>22.416666670000001</c:v>
                </c:pt>
                <c:pt idx="270">
                  <c:v>22.5</c:v>
                </c:pt>
                <c:pt idx="271">
                  <c:v>22.583333329999999</c:v>
                </c:pt>
                <c:pt idx="272">
                  <c:v>22.666666670000001</c:v>
                </c:pt>
                <c:pt idx="273">
                  <c:v>22.75</c:v>
                </c:pt>
                <c:pt idx="274">
                  <c:v>22.833333329999999</c:v>
                </c:pt>
                <c:pt idx="275">
                  <c:v>22.916666670000001</c:v>
                </c:pt>
                <c:pt idx="276">
                  <c:v>23</c:v>
                </c:pt>
                <c:pt idx="277">
                  <c:v>23.083333329999999</c:v>
                </c:pt>
                <c:pt idx="278">
                  <c:v>23.166666670000001</c:v>
                </c:pt>
                <c:pt idx="279">
                  <c:v>23.25</c:v>
                </c:pt>
                <c:pt idx="280">
                  <c:v>23.333333329999999</c:v>
                </c:pt>
                <c:pt idx="281">
                  <c:v>23.416666670000001</c:v>
                </c:pt>
                <c:pt idx="282">
                  <c:v>23.5</c:v>
                </c:pt>
                <c:pt idx="283">
                  <c:v>23.583333329999999</c:v>
                </c:pt>
                <c:pt idx="284">
                  <c:v>23.666666670000001</c:v>
                </c:pt>
                <c:pt idx="285">
                  <c:v>23.75</c:v>
                </c:pt>
                <c:pt idx="286">
                  <c:v>23.833333329999999</c:v>
                </c:pt>
                <c:pt idx="287">
                  <c:v>23.916666670000001</c:v>
                </c:pt>
                <c:pt idx="288">
                  <c:v>24</c:v>
                </c:pt>
                <c:pt idx="289">
                  <c:v>24.083333329999999</c:v>
                </c:pt>
                <c:pt idx="290">
                  <c:v>24.166666670000001</c:v>
                </c:pt>
                <c:pt idx="291">
                  <c:v>24.25</c:v>
                </c:pt>
                <c:pt idx="292">
                  <c:v>24.333333329999999</c:v>
                </c:pt>
                <c:pt idx="293">
                  <c:v>24.416666670000001</c:v>
                </c:pt>
                <c:pt idx="294">
                  <c:v>24.5</c:v>
                </c:pt>
                <c:pt idx="295">
                  <c:v>24.583333329999999</c:v>
                </c:pt>
                <c:pt idx="296">
                  <c:v>24.666666670000001</c:v>
                </c:pt>
                <c:pt idx="297">
                  <c:v>24.75</c:v>
                </c:pt>
                <c:pt idx="298">
                  <c:v>24.833333329999999</c:v>
                </c:pt>
                <c:pt idx="299">
                  <c:v>24.916666670000001</c:v>
                </c:pt>
                <c:pt idx="300">
                  <c:v>25</c:v>
                </c:pt>
                <c:pt idx="301">
                  <c:v>25.083333329999999</c:v>
                </c:pt>
                <c:pt idx="302">
                  <c:v>25.166666670000001</c:v>
                </c:pt>
                <c:pt idx="303">
                  <c:v>25.25</c:v>
                </c:pt>
                <c:pt idx="304">
                  <c:v>25.333333329999999</c:v>
                </c:pt>
                <c:pt idx="305">
                  <c:v>25.416666670000001</c:v>
                </c:pt>
                <c:pt idx="306">
                  <c:v>25.5</c:v>
                </c:pt>
                <c:pt idx="307">
                  <c:v>25.583333329999999</c:v>
                </c:pt>
                <c:pt idx="308">
                  <c:v>25.666666670000001</c:v>
                </c:pt>
                <c:pt idx="309">
                  <c:v>25.75</c:v>
                </c:pt>
                <c:pt idx="310">
                  <c:v>25.833333329999999</c:v>
                </c:pt>
                <c:pt idx="311">
                  <c:v>25.916666670000001</c:v>
                </c:pt>
                <c:pt idx="312">
                  <c:v>26</c:v>
                </c:pt>
                <c:pt idx="313">
                  <c:v>26.083333329999999</c:v>
                </c:pt>
                <c:pt idx="314">
                  <c:v>26.166666670000001</c:v>
                </c:pt>
                <c:pt idx="315">
                  <c:v>26.25</c:v>
                </c:pt>
                <c:pt idx="316">
                  <c:v>26.333333329999999</c:v>
                </c:pt>
                <c:pt idx="317">
                  <c:v>26.416666670000001</c:v>
                </c:pt>
                <c:pt idx="318">
                  <c:v>26.5</c:v>
                </c:pt>
                <c:pt idx="319">
                  <c:v>26.583333329999999</c:v>
                </c:pt>
                <c:pt idx="320">
                  <c:v>26.666666670000001</c:v>
                </c:pt>
                <c:pt idx="321">
                  <c:v>26.75</c:v>
                </c:pt>
                <c:pt idx="322">
                  <c:v>26.833333329999999</c:v>
                </c:pt>
                <c:pt idx="323">
                  <c:v>26.916666670000001</c:v>
                </c:pt>
                <c:pt idx="324">
                  <c:v>27</c:v>
                </c:pt>
                <c:pt idx="325">
                  <c:v>27.083333329999999</c:v>
                </c:pt>
                <c:pt idx="326">
                  <c:v>27.166666670000001</c:v>
                </c:pt>
                <c:pt idx="327">
                  <c:v>27.25</c:v>
                </c:pt>
                <c:pt idx="328">
                  <c:v>27.333333329999999</c:v>
                </c:pt>
                <c:pt idx="329">
                  <c:v>27.416666670000001</c:v>
                </c:pt>
                <c:pt idx="330">
                  <c:v>27.5</c:v>
                </c:pt>
                <c:pt idx="331">
                  <c:v>27.583333329999999</c:v>
                </c:pt>
                <c:pt idx="332">
                  <c:v>27.666666670000001</c:v>
                </c:pt>
                <c:pt idx="333">
                  <c:v>27.75</c:v>
                </c:pt>
                <c:pt idx="334">
                  <c:v>27.833333329999999</c:v>
                </c:pt>
                <c:pt idx="335">
                  <c:v>27.916666670000001</c:v>
                </c:pt>
                <c:pt idx="336">
                  <c:v>28</c:v>
                </c:pt>
                <c:pt idx="337">
                  <c:v>28.083333329999999</c:v>
                </c:pt>
                <c:pt idx="338">
                  <c:v>28.166666670000001</c:v>
                </c:pt>
                <c:pt idx="339">
                  <c:v>28.25</c:v>
                </c:pt>
                <c:pt idx="340">
                  <c:v>28.333333329999999</c:v>
                </c:pt>
                <c:pt idx="341">
                  <c:v>28.416666670000001</c:v>
                </c:pt>
                <c:pt idx="342">
                  <c:v>28.5</c:v>
                </c:pt>
                <c:pt idx="343">
                  <c:v>28.583333329999999</c:v>
                </c:pt>
                <c:pt idx="344">
                  <c:v>28.666666670000001</c:v>
                </c:pt>
                <c:pt idx="345">
                  <c:v>28.75</c:v>
                </c:pt>
                <c:pt idx="346">
                  <c:v>28.833333329999999</c:v>
                </c:pt>
                <c:pt idx="347">
                  <c:v>28.916666670000001</c:v>
                </c:pt>
                <c:pt idx="348">
                  <c:v>29</c:v>
                </c:pt>
                <c:pt idx="349">
                  <c:v>29.083333329999999</c:v>
                </c:pt>
                <c:pt idx="350">
                  <c:v>29.166666670000001</c:v>
                </c:pt>
                <c:pt idx="351">
                  <c:v>29.25</c:v>
                </c:pt>
                <c:pt idx="352">
                  <c:v>29.333333329999999</c:v>
                </c:pt>
                <c:pt idx="353">
                  <c:v>29.416666670000001</c:v>
                </c:pt>
                <c:pt idx="354">
                  <c:v>29.5</c:v>
                </c:pt>
                <c:pt idx="355">
                  <c:v>29.583333329999999</c:v>
                </c:pt>
                <c:pt idx="356">
                  <c:v>29.666666670000001</c:v>
                </c:pt>
                <c:pt idx="357">
                  <c:v>29.75</c:v>
                </c:pt>
                <c:pt idx="358">
                  <c:v>29.833333329999999</c:v>
                </c:pt>
                <c:pt idx="359">
                  <c:v>29.916666670000001</c:v>
                </c:pt>
                <c:pt idx="360">
                  <c:v>30</c:v>
                </c:pt>
                <c:pt idx="361">
                  <c:v>30.083333329999999</c:v>
                </c:pt>
                <c:pt idx="362">
                  <c:v>30.166666670000001</c:v>
                </c:pt>
                <c:pt idx="363">
                  <c:v>30.25</c:v>
                </c:pt>
                <c:pt idx="364">
                  <c:v>30.333333329999999</c:v>
                </c:pt>
                <c:pt idx="365">
                  <c:v>30.416666670000001</c:v>
                </c:pt>
                <c:pt idx="366">
                  <c:v>30.5</c:v>
                </c:pt>
                <c:pt idx="367">
                  <c:v>30.583333329999999</c:v>
                </c:pt>
                <c:pt idx="368">
                  <c:v>30.666666670000001</c:v>
                </c:pt>
                <c:pt idx="369">
                  <c:v>30.75</c:v>
                </c:pt>
                <c:pt idx="370">
                  <c:v>30.833333329999999</c:v>
                </c:pt>
                <c:pt idx="371">
                  <c:v>30.916666670000001</c:v>
                </c:pt>
                <c:pt idx="372">
                  <c:v>31</c:v>
                </c:pt>
                <c:pt idx="373">
                  <c:v>31.083333329999999</c:v>
                </c:pt>
                <c:pt idx="374">
                  <c:v>31.166666670000001</c:v>
                </c:pt>
                <c:pt idx="375">
                  <c:v>31.25</c:v>
                </c:pt>
                <c:pt idx="376">
                  <c:v>31.333333329999999</c:v>
                </c:pt>
                <c:pt idx="377">
                  <c:v>31.416666670000001</c:v>
                </c:pt>
                <c:pt idx="378">
                  <c:v>31.5</c:v>
                </c:pt>
                <c:pt idx="379">
                  <c:v>31.583333329999999</c:v>
                </c:pt>
                <c:pt idx="380">
                  <c:v>31.666666670000001</c:v>
                </c:pt>
                <c:pt idx="381">
                  <c:v>31.75</c:v>
                </c:pt>
                <c:pt idx="382">
                  <c:v>31.833333329999999</c:v>
                </c:pt>
                <c:pt idx="383">
                  <c:v>31.916666670000001</c:v>
                </c:pt>
                <c:pt idx="384">
                  <c:v>32</c:v>
                </c:pt>
                <c:pt idx="385">
                  <c:v>32.083333330000002</c:v>
                </c:pt>
                <c:pt idx="386">
                  <c:v>32.166666669999998</c:v>
                </c:pt>
                <c:pt idx="387">
                  <c:v>32.25</c:v>
                </c:pt>
                <c:pt idx="388">
                  <c:v>32.333333330000002</c:v>
                </c:pt>
                <c:pt idx="389">
                  <c:v>32.416666669999998</c:v>
                </c:pt>
                <c:pt idx="390">
                  <c:v>32.5</c:v>
                </c:pt>
                <c:pt idx="391">
                  <c:v>32.583333330000002</c:v>
                </c:pt>
                <c:pt idx="392">
                  <c:v>32.666666669999998</c:v>
                </c:pt>
                <c:pt idx="393">
                  <c:v>32.75</c:v>
                </c:pt>
                <c:pt idx="394">
                  <c:v>32.833333330000002</c:v>
                </c:pt>
                <c:pt idx="395">
                  <c:v>32.916666669999998</c:v>
                </c:pt>
                <c:pt idx="396">
                  <c:v>33</c:v>
                </c:pt>
                <c:pt idx="397">
                  <c:v>33.083333330000002</c:v>
                </c:pt>
                <c:pt idx="398">
                  <c:v>33.166666669999998</c:v>
                </c:pt>
                <c:pt idx="399">
                  <c:v>33.25</c:v>
                </c:pt>
                <c:pt idx="400">
                  <c:v>33.333333330000002</c:v>
                </c:pt>
                <c:pt idx="401">
                  <c:v>33.416666669999998</c:v>
                </c:pt>
                <c:pt idx="402">
                  <c:v>33.5</c:v>
                </c:pt>
                <c:pt idx="403">
                  <c:v>33.583333330000002</c:v>
                </c:pt>
                <c:pt idx="404">
                  <c:v>33.666666669999998</c:v>
                </c:pt>
                <c:pt idx="405">
                  <c:v>33.75</c:v>
                </c:pt>
                <c:pt idx="406">
                  <c:v>33.833333330000002</c:v>
                </c:pt>
                <c:pt idx="407">
                  <c:v>33.916666669999998</c:v>
                </c:pt>
                <c:pt idx="408">
                  <c:v>34</c:v>
                </c:pt>
                <c:pt idx="409">
                  <c:v>34.083333330000002</c:v>
                </c:pt>
                <c:pt idx="410">
                  <c:v>34.166666669999998</c:v>
                </c:pt>
                <c:pt idx="411">
                  <c:v>34.25</c:v>
                </c:pt>
                <c:pt idx="412">
                  <c:v>34.333333330000002</c:v>
                </c:pt>
                <c:pt idx="413">
                  <c:v>34.416666669999998</c:v>
                </c:pt>
                <c:pt idx="414">
                  <c:v>34.5</c:v>
                </c:pt>
                <c:pt idx="415">
                  <c:v>34.583333330000002</c:v>
                </c:pt>
                <c:pt idx="416">
                  <c:v>34.666666669999998</c:v>
                </c:pt>
                <c:pt idx="417">
                  <c:v>34.75</c:v>
                </c:pt>
                <c:pt idx="418">
                  <c:v>34.833333330000002</c:v>
                </c:pt>
                <c:pt idx="419">
                  <c:v>34.916666669999998</c:v>
                </c:pt>
                <c:pt idx="420">
                  <c:v>35</c:v>
                </c:pt>
                <c:pt idx="421">
                  <c:v>35.083333330000002</c:v>
                </c:pt>
                <c:pt idx="422">
                  <c:v>35.166666669999998</c:v>
                </c:pt>
                <c:pt idx="423">
                  <c:v>35.25</c:v>
                </c:pt>
                <c:pt idx="424">
                  <c:v>35.333333330000002</c:v>
                </c:pt>
                <c:pt idx="425">
                  <c:v>35.416666669999998</c:v>
                </c:pt>
                <c:pt idx="426">
                  <c:v>35.5</c:v>
                </c:pt>
                <c:pt idx="427">
                  <c:v>35.583333330000002</c:v>
                </c:pt>
                <c:pt idx="428">
                  <c:v>35.666666669999998</c:v>
                </c:pt>
                <c:pt idx="429">
                  <c:v>35.75</c:v>
                </c:pt>
                <c:pt idx="430">
                  <c:v>35.833333330000002</c:v>
                </c:pt>
                <c:pt idx="431">
                  <c:v>35.916666669999998</c:v>
                </c:pt>
                <c:pt idx="432">
                  <c:v>36</c:v>
                </c:pt>
                <c:pt idx="433">
                  <c:v>36.083333330000002</c:v>
                </c:pt>
                <c:pt idx="434">
                  <c:v>36.166666669999998</c:v>
                </c:pt>
                <c:pt idx="435">
                  <c:v>36.25</c:v>
                </c:pt>
                <c:pt idx="436">
                  <c:v>36.333333330000002</c:v>
                </c:pt>
                <c:pt idx="437">
                  <c:v>36.416666669999998</c:v>
                </c:pt>
                <c:pt idx="438">
                  <c:v>36.5</c:v>
                </c:pt>
                <c:pt idx="439">
                  <c:v>36.583333330000002</c:v>
                </c:pt>
                <c:pt idx="440">
                  <c:v>36.666666669999998</c:v>
                </c:pt>
                <c:pt idx="441">
                  <c:v>36.75</c:v>
                </c:pt>
                <c:pt idx="442">
                  <c:v>36.833333330000002</c:v>
                </c:pt>
                <c:pt idx="443">
                  <c:v>36.916666669999998</c:v>
                </c:pt>
                <c:pt idx="444">
                  <c:v>37</c:v>
                </c:pt>
                <c:pt idx="445">
                  <c:v>37.083333330000002</c:v>
                </c:pt>
                <c:pt idx="446">
                  <c:v>37.166666669999998</c:v>
                </c:pt>
                <c:pt idx="447">
                  <c:v>37.25</c:v>
                </c:pt>
                <c:pt idx="448">
                  <c:v>37.333333330000002</c:v>
                </c:pt>
                <c:pt idx="449">
                  <c:v>37.416666669999998</c:v>
                </c:pt>
                <c:pt idx="450">
                  <c:v>37.5</c:v>
                </c:pt>
                <c:pt idx="451">
                  <c:v>37.583333330000002</c:v>
                </c:pt>
                <c:pt idx="452">
                  <c:v>37.666666669999998</c:v>
                </c:pt>
                <c:pt idx="453">
                  <c:v>37.75</c:v>
                </c:pt>
                <c:pt idx="454">
                  <c:v>37.833333330000002</c:v>
                </c:pt>
                <c:pt idx="455">
                  <c:v>37.916666669999998</c:v>
                </c:pt>
                <c:pt idx="456">
                  <c:v>38</c:v>
                </c:pt>
                <c:pt idx="457">
                  <c:v>38.083333330000002</c:v>
                </c:pt>
                <c:pt idx="458">
                  <c:v>38.166666669999998</c:v>
                </c:pt>
                <c:pt idx="459">
                  <c:v>38.25</c:v>
                </c:pt>
                <c:pt idx="460">
                  <c:v>38.333333330000002</c:v>
                </c:pt>
                <c:pt idx="461">
                  <c:v>38.416666669999998</c:v>
                </c:pt>
                <c:pt idx="462">
                  <c:v>38.5</c:v>
                </c:pt>
                <c:pt idx="463">
                  <c:v>38.583333330000002</c:v>
                </c:pt>
                <c:pt idx="464">
                  <c:v>38.666666669999998</c:v>
                </c:pt>
                <c:pt idx="465">
                  <c:v>38.75</c:v>
                </c:pt>
                <c:pt idx="466">
                  <c:v>38.833333330000002</c:v>
                </c:pt>
                <c:pt idx="467">
                  <c:v>38.916666669999998</c:v>
                </c:pt>
                <c:pt idx="468">
                  <c:v>39</c:v>
                </c:pt>
                <c:pt idx="469">
                  <c:v>39.083333330000002</c:v>
                </c:pt>
                <c:pt idx="470">
                  <c:v>39.166666669999998</c:v>
                </c:pt>
                <c:pt idx="471">
                  <c:v>39.25</c:v>
                </c:pt>
                <c:pt idx="472">
                  <c:v>39.333333330000002</c:v>
                </c:pt>
                <c:pt idx="473">
                  <c:v>39.416666669999998</c:v>
                </c:pt>
                <c:pt idx="474">
                  <c:v>39.5</c:v>
                </c:pt>
                <c:pt idx="475">
                  <c:v>39.583333330000002</c:v>
                </c:pt>
                <c:pt idx="476">
                  <c:v>39.666666669999998</c:v>
                </c:pt>
                <c:pt idx="477">
                  <c:v>39.75</c:v>
                </c:pt>
                <c:pt idx="478">
                  <c:v>39.833333330000002</c:v>
                </c:pt>
                <c:pt idx="479">
                  <c:v>39.916666669999998</c:v>
                </c:pt>
                <c:pt idx="480">
                  <c:v>40</c:v>
                </c:pt>
                <c:pt idx="481">
                  <c:v>40.083333330000002</c:v>
                </c:pt>
                <c:pt idx="482">
                  <c:v>40.166666669999998</c:v>
                </c:pt>
                <c:pt idx="483">
                  <c:v>40.25</c:v>
                </c:pt>
                <c:pt idx="484">
                  <c:v>40.333333330000002</c:v>
                </c:pt>
                <c:pt idx="485">
                  <c:v>40.416666669999998</c:v>
                </c:pt>
                <c:pt idx="486">
                  <c:v>40.5</c:v>
                </c:pt>
                <c:pt idx="487">
                  <c:v>40.583333330000002</c:v>
                </c:pt>
                <c:pt idx="488">
                  <c:v>40.666666669999998</c:v>
                </c:pt>
                <c:pt idx="489">
                  <c:v>40.75</c:v>
                </c:pt>
                <c:pt idx="490">
                  <c:v>40.833333330000002</c:v>
                </c:pt>
                <c:pt idx="491">
                  <c:v>40.916666669999998</c:v>
                </c:pt>
                <c:pt idx="492">
                  <c:v>41</c:v>
                </c:pt>
                <c:pt idx="493">
                  <c:v>41.083333330000002</c:v>
                </c:pt>
                <c:pt idx="494">
                  <c:v>41.166666669999998</c:v>
                </c:pt>
                <c:pt idx="495">
                  <c:v>41.25</c:v>
                </c:pt>
                <c:pt idx="496">
                  <c:v>41.333333330000002</c:v>
                </c:pt>
                <c:pt idx="497">
                  <c:v>41.416666669999998</c:v>
                </c:pt>
                <c:pt idx="498">
                  <c:v>41.5</c:v>
                </c:pt>
                <c:pt idx="499">
                  <c:v>41.583333330000002</c:v>
                </c:pt>
                <c:pt idx="500">
                  <c:v>41.666666669999998</c:v>
                </c:pt>
                <c:pt idx="501">
                  <c:v>41.75</c:v>
                </c:pt>
                <c:pt idx="502">
                  <c:v>41.833333330000002</c:v>
                </c:pt>
                <c:pt idx="503">
                  <c:v>41.916666669999998</c:v>
                </c:pt>
                <c:pt idx="504">
                  <c:v>42</c:v>
                </c:pt>
                <c:pt idx="505">
                  <c:v>42.083333330000002</c:v>
                </c:pt>
                <c:pt idx="506">
                  <c:v>42.166666669999998</c:v>
                </c:pt>
                <c:pt idx="507">
                  <c:v>42.25</c:v>
                </c:pt>
                <c:pt idx="508">
                  <c:v>42.333333330000002</c:v>
                </c:pt>
                <c:pt idx="509">
                  <c:v>42.416666669999998</c:v>
                </c:pt>
                <c:pt idx="510">
                  <c:v>42.5</c:v>
                </c:pt>
                <c:pt idx="511">
                  <c:v>42.583333330000002</c:v>
                </c:pt>
                <c:pt idx="512">
                  <c:v>42.666666669999998</c:v>
                </c:pt>
                <c:pt idx="513">
                  <c:v>42.75</c:v>
                </c:pt>
                <c:pt idx="514">
                  <c:v>42.833333330000002</c:v>
                </c:pt>
                <c:pt idx="515">
                  <c:v>42.916666669999998</c:v>
                </c:pt>
                <c:pt idx="516">
                  <c:v>43</c:v>
                </c:pt>
                <c:pt idx="517">
                  <c:v>43.083333330000002</c:v>
                </c:pt>
                <c:pt idx="518">
                  <c:v>43.166666669999998</c:v>
                </c:pt>
                <c:pt idx="519">
                  <c:v>43.25</c:v>
                </c:pt>
                <c:pt idx="520">
                  <c:v>43.333333330000002</c:v>
                </c:pt>
                <c:pt idx="521">
                  <c:v>43.416666669999998</c:v>
                </c:pt>
                <c:pt idx="522">
                  <c:v>43.5</c:v>
                </c:pt>
                <c:pt idx="523">
                  <c:v>43.583333330000002</c:v>
                </c:pt>
                <c:pt idx="524">
                  <c:v>43.666666669999998</c:v>
                </c:pt>
                <c:pt idx="525">
                  <c:v>43.75</c:v>
                </c:pt>
                <c:pt idx="526">
                  <c:v>43.833333330000002</c:v>
                </c:pt>
                <c:pt idx="527">
                  <c:v>43.916666669999998</c:v>
                </c:pt>
                <c:pt idx="528">
                  <c:v>44</c:v>
                </c:pt>
                <c:pt idx="529">
                  <c:v>44.083333330000002</c:v>
                </c:pt>
                <c:pt idx="530">
                  <c:v>44.166666669999998</c:v>
                </c:pt>
                <c:pt idx="531">
                  <c:v>44.25</c:v>
                </c:pt>
                <c:pt idx="532">
                  <c:v>44.333333330000002</c:v>
                </c:pt>
                <c:pt idx="533">
                  <c:v>44.416666669999998</c:v>
                </c:pt>
                <c:pt idx="534">
                  <c:v>44.5</c:v>
                </c:pt>
                <c:pt idx="535">
                  <c:v>44.583333330000002</c:v>
                </c:pt>
                <c:pt idx="536">
                  <c:v>44.666666669999998</c:v>
                </c:pt>
                <c:pt idx="537">
                  <c:v>44.75</c:v>
                </c:pt>
                <c:pt idx="538">
                  <c:v>44.833333330000002</c:v>
                </c:pt>
                <c:pt idx="539">
                  <c:v>44.916666669999998</c:v>
                </c:pt>
                <c:pt idx="540">
                  <c:v>45</c:v>
                </c:pt>
                <c:pt idx="541">
                  <c:v>45.083333330000002</c:v>
                </c:pt>
                <c:pt idx="542">
                  <c:v>45.166666669999998</c:v>
                </c:pt>
                <c:pt idx="543">
                  <c:v>45.25</c:v>
                </c:pt>
                <c:pt idx="544">
                  <c:v>45.333333330000002</c:v>
                </c:pt>
                <c:pt idx="545">
                  <c:v>45.416666669999998</c:v>
                </c:pt>
                <c:pt idx="546">
                  <c:v>45.5</c:v>
                </c:pt>
                <c:pt idx="547">
                  <c:v>45.583333330000002</c:v>
                </c:pt>
                <c:pt idx="548">
                  <c:v>45.666666669999998</c:v>
                </c:pt>
                <c:pt idx="549">
                  <c:v>45.75</c:v>
                </c:pt>
                <c:pt idx="550">
                  <c:v>45.833333330000002</c:v>
                </c:pt>
                <c:pt idx="551">
                  <c:v>45.916666669999998</c:v>
                </c:pt>
                <c:pt idx="552">
                  <c:v>46</c:v>
                </c:pt>
                <c:pt idx="553">
                  <c:v>46.083333330000002</c:v>
                </c:pt>
                <c:pt idx="554">
                  <c:v>46.166666669999998</c:v>
                </c:pt>
                <c:pt idx="555">
                  <c:v>46.25</c:v>
                </c:pt>
                <c:pt idx="556">
                  <c:v>46.333333330000002</c:v>
                </c:pt>
                <c:pt idx="557">
                  <c:v>46.416666669999998</c:v>
                </c:pt>
                <c:pt idx="558">
                  <c:v>46.5</c:v>
                </c:pt>
                <c:pt idx="559">
                  <c:v>46.583333330000002</c:v>
                </c:pt>
                <c:pt idx="560">
                  <c:v>46.666666669999998</c:v>
                </c:pt>
                <c:pt idx="561">
                  <c:v>46.75</c:v>
                </c:pt>
                <c:pt idx="562">
                  <c:v>46.833333330000002</c:v>
                </c:pt>
                <c:pt idx="563">
                  <c:v>46.916666669999998</c:v>
                </c:pt>
                <c:pt idx="564">
                  <c:v>47</c:v>
                </c:pt>
                <c:pt idx="565">
                  <c:v>47.083333330000002</c:v>
                </c:pt>
                <c:pt idx="566">
                  <c:v>47.166666669999998</c:v>
                </c:pt>
                <c:pt idx="567">
                  <c:v>47.25</c:v>
                </c:pt>
                <c:pt idx="568">
                  <c:v>47.333333330000002</c:v>
                </c:pt>
                <c:pt idx="569">
                  <c:v>47.416666669999998</c:v>
                </c:pt>
                <c:pt idx="570">
                  <c:v>47.5</c:v>
                </c:pt>
                <c:pt idx="571">
                  <c:v>47.583333330000002</c:v>
                </c:pt>
                <c:pt idx="572">
                  <c:v>47.666666669999998</c:v>
                </c:pt>
                <c:pt idx="573">
                  <c:v>47.75</c:v>
                </c:pt>
                <c:pt idx="574">
                  <c:v>47.833333330000002</c:v>
                </c:pt>
                <c:pt idx="575">
                  <c:v>47.916666669999998</c:v>
                </c:pt>
                <c:pt idx="576">
                  <c:v>48</c:v>
                </c:pt>
                <c:pt idx="577">
                  <c:v>48.083333330000002</c:v>
                </c:pt>
                <c:pt idx="578">
                  <c:v>48.166666669999998</c:v>
                </c:pt>
              </c:numCache>
            </c:numRef>
          </c:cat>
          <c:val>
            <c:numRef>
              <c:f>Rainfallfig!$C$2:$C$605</c:f>
              <c:numCache>
                <c:formatCode>General</c:formatCode>
                <c:ptCount val="604"/>
                <c:pt idx="0">
                  <c:v>37.257468500000002</c:v>
                </c:pt>
                <c:pt idx="1">
                  <c:v>36.911010820000001</c:v>
                </c:pt>
                <c:pt idx="2">
                  <c:v>34.609950939999997</c:v>
                </c:pt>
                <c:pt idx="3">
                  <c:v>30.149811150000001</c:v>
                </c:pt>
                <c:pt idx="4">
                  <c:v>32.409194280000001</c:v>
                </c:pt>
                <c:pt idx="5">
                  <c:v>36.395543070000002</c:v>
                </c:pt>
                <c:pt idx="6">
                  <c:v>34.609950939999997</c:v>
                </c:pt>
                <c:pt idx="7">
                  <c:v>35.209892799999999</c:v>
                </c:pt>
                <c:pt idx="8">
                  <c:v>35.209892799999999</c:v>
                </c:pt>
                <c:pt idx="9">
                  <c:v>35.209892799999999</c:v>
                </c:pt>
                <c:pt idx="10">
                  <c:v>27.896094229999999</c:v>
                </c:pt>
                <c:pt idx="11">
                  <c:v>27.896094229999999</c:v>
                </c:pt>
                <c:pt idx="12">
                  <c:v>27.896094229999999</c:v>
                </c:pt>
                <c:pt idx="13">
                  <c:v>33.667307809999997</c:v>
                </c:pt>
                <c:pt idx="14">
                  <c:v>33.667307809999997</c:v>
                </c:pt>
                <c:pt idx="15">
                  <c:v>33.667307809999997</c:v>
                </c:pt>
                <c:pt idx="16">
                  <c:v>24.10797058</c:v>
                </c:pt>
                <c:pt idx="17">
                  <c:v>24.10797058</c:v>
                </c:pt>
                <c:pt idx="18">
                  <c:v>24.10797058</c:v>
                </c:pt>
                <c:pt idx="19">
                  <c:v>42.547566590000002</c:v>
                </c:pt>
                <c:pt idx="20">
                  <c:v>42.547566590000002</c:v>
                </c:pt>
                <c:pt idx="21">
                  <c:v>42.547566590000002</c:v>
                </c:pt>
                <c:pt idx="22">
                  <c:v>43.032866779999999</c:v>
                </c:pt>
                <c:pt idx="23">
                  <c:v>43.032866779999999</c:v>
                </c:pt>
                <c:pt idx="24">
                  <c:v>43.032866779999999</c:v>
                </c:pt>
                <c:pt idx="25">
                  <c:v>42.74418713</c:v>
                </c:pt>
                <c:pt idx="26">
                  <c:v>42.74418713</c:v>
                </c:pt>
                <c:pt idx="27">
                  <c:v>42.74418713</c:v>
                </c:pt>
                <c:pt idx="28">
                  <c:v>30.403445219999998</c:v>
                </c:pt>
                <c:pt idx="29">
                  <c:v>30.403445219999998</c:v>
                </c:pt>
                <c:pt idx="30">
                  <c:v>30.403445219999998</c:v>
                </c:pt>
                <c:pt idx="31">
                  <c:v>39.428923019999999</c:v>
                </c:pt>
                <c:pt idx="32">
                  <c:v>39.428923019999999</c:v>
                </c:pt>
                <c:pt idx="33">
                  <c:v>39.428923019999999</c:v>
                </c:pt>
                <c:pt idx="34">
                  <c:v>25.9192562</c:v>
                </c:pt>
                <c:pt idx="35">
                  <c:v>25.9192562</c:v>
                </c:pt>
                <c:pt idx="36">
                  <c:v>25.9192562</c:v>
                </c:pt>
                <c:pt idx="37">
                  <c:v>37.106048989999998</c:v>
                </c:pt>
                <c:pt idx="38">
                  <c:v>37.106048989999998</c:v>
                </c:pt>
                <c:pt idx="39">
                  <c:v>37.106048989999998</c:v>
                </c:pt>
                <c:pt idx="40">
                  <c:v>35.027067359999997</c:v>
                </c:pt>
                <c:pt idx="41">
                  <c:v>35.027067359999997</c:v>
                </c:pt>
                <c:pt idx="42">
                  <c:v>35.027067359999997</c:v>
                </c:pt>
                <c:pt idx="43">
                  <c:v>31.69027122</c:v>
                </c:pt>
                <c:pt idx="44">
                  <c:v>31.69027122</c:v>
                </c:pt>
                <c:pt idx="45">
                  <c:v>31.69027122</c:v>
                </c:pt>
                <c:pt idx="46">
                  <c:v>32.803241149999998</c:v>
                </c:pt>
                <c:pt idx="47">
                  <c:v>32.803241149999998</c:v>
                </c:pt>
                <c:pt idx="48">
                  <c:v>32.803241149999998</c:v>
                </c:pt>
                <c:pt idx="49">
                  <c:v>40.414423839999998</c:v>
                </c:pt>
                <c:pt idx="50">
                  <c:v>40.414423839999998</c:v>
                </c:pt>
                <c:pt idx="51">
                  <c:v>40.414423839999998</c:v>
                </c:pt>
                <c:pt idx="52">
                  <c:v>31.68200951</c:v>
                </c:pt>
                <c:pt idx="53">
                  <c:v>31.68200951</c:v>
                </c:pt>
                <c:pt idx="54">
                  <c:v>31.68200951</c:v>
                </c:pt>
                <c:pt idx="55">
                  <c:v>47.171579049999998</c:v>
                </c:pt>
                <c:pt idx="56">
                  <c:v>47.171579049999998</c:v>
                </c:pt>
                <c:pt idx="57">
                  <c:v>47.171579049999998</c:v>
                </c:pt>
                <c:pt idx="58">
                  <c:v>44.158692139999999</c:v>
                </c:pt>
                <c:pt idx="59">
                  <c:v>44.158692139999999</c:v>
                </c:pt>
                <c:pt idx="60">
                  <c:v>44.158692139999999</c:v>
                </c:pt>
                <c:pt idx="61">
                  <c:v>51.719390850000003</c:v>
                </c:pt>
                <c:pt idx="62">
                  <c:v>51.719390850000003</c:v>
                </c:pt>
                <c:pt idx="63">
                  <c:v>51.719390850000003</c:v>
                </c:pt>
                <c:pt idx="64">
                  <c:v>52.562216769999999</c:v>
                </c:pt>
                <c:pt idx="65">
                  <c:v>52.562216769999999</c:v>
                </c:pt>
                <c:pt idx="66">
                  <c:v>52.562216769999999</c:v>
                </c:pt>
                <c:pt idx="67">
                  <c:v>51.192216709999997</c:v>
                </c:pt>
                <c:pt idx="68">
                  <c:v>51.192216709999997</c:v>
                </c:pt>
                <c:pt idx="69">
                  <c:v>51.192216709999997</c:v>
                </c:pt>
                <c:pt idx="70">
                  <c:v>32.569419089999997</c:v>
                </c:pt>
                <c:pt idx="71">
                  <c:v>32.569419089999997</c:v>
                </c:pt>
                <c:pt idx="72">
                  <c:v>32.569419089999997</c:v>
                </c:pt>
                <c:pt idx="73">
                  <c:v>33.866753959999997</c:v>
                </c:pt>
                <c:pt idx="74">
                  <c:v>33.866753959999997</c:v>
                </c:pt>
                <c:pt idx="75">
                  <c:v>33.866753959999997</c:v>
                </c:pt>
                <c:pt idx="76">
                  <c:v>41.96155615</c:v>
                </c:pt>
                <c:pt idx="77">
                  <c:v>41.96155615</c:v>
                </c:pt>
                <c:pt idx="78">
                  <c:v>41.96155615</c:v>
                </c:pt>
                <c:pt idx="79">
                  <c:v>48.63781247</c:v>
                </c:pt>
                <c:pt idx="80">
                  <c:v>48.63781247</c:v>
                </c:pt>
                <c:pt idx="81">
                  <c:v>48.63781247</c:v>
                </c:pt>
                <c:pt idx="82">
                  <c:v>52.352916980000003</c:v>
                </c:pt>
                <c:pt idx="83">
                  <c:v>52.352916980000003</c:v>
                </c:pt>
                <c:pt idx="84">
                  <c:v>52.352916980000003</c:v>
                </c:pt>
                <c:pt idx="85">
                  <c:v>44.130787910000002</c:v>
                </c:pt>
                <c:pt idx="86">
                  <c:v>44.130787910000002</c:v>
                </c:pt>
                <c:pt idx="87">
                  <c:v>44.130787910000002</c:v>
                </c:pt>
                <c:pt idx="88">
                  <c:v>56.374321719999998</c:v>
                </c:pt>
                <c:pt idx="89">
                  <c:v>56.374321719999998</c:v>
                </c:pt>
                <c:pt idx="90">
                  <c:v>56.374321719999998</c:v>
                </c:pt>
                <c:pt idx="91">
                  <c:v>52.382676549999999</c:v>
                </c:pt>
                <c:pt idx="92">
                  <c:v>52.382676549999999</c:v>
                </c:pt>
                <c:pt idx="93">
                  <c:v>52.382676549999999</c:v>
                </c:pt>
                <c:pt idx="94">
                  <c:v>59.02688783</c:v>
                </c:pt>
                <c:pt idx="95">
                  <c:v>59.02688783</c:v>
                </c:pt>
                <c:pt idx="96">
                  <c:v>59.02688783</c:v>
                </c:pt>
                <c:pt idx="97">
                  <c:v>45.042760809999997</c:v>
                </c:pt>
                <c:pt idx="98">
                  <c:v>45.042760809999997</c:v>
                </c:pt>
                <c:pt idx="99">
                  <c:v>45.042760809999997</c:v>
                </c:pt>
                <c:pt idx="100">
                  <c:v>38.2444974</c:v>
                </c:pt>
                <c:pt idx="101">
                  <c:v>38.2444974</c:v>
                </c:pt>
                <c:pt idx="102">
                  <c:v>38.2444974</c:v>
                </c:pt>
                <c:pt idx="103">
                  <c:v>31.304395360000001</c:v>
                </c:pt>
                <c:pt idx="104">
                  <c:v>31.304395360000001</c:v>
                </c:pt>
                <c:pt idx="105">
                  <c:v>31.304395360000001</c:v>
                </c:pt>
                <c:pt idx="106">
                  <c:v>44.67791759</c:v>
                </c:pt>
                <c:pt idx="107">
                  <c:v>44.67791759</c:v>
                </c:pt>
                <c:pt idx="108">
                  <c:v>44.67791759</c:v>
                </c:pt>
                <c:pt idx="109">
                  <c:v>48.45770461</c:v>
                </c:pt>
                <c:pt idx="110">
                  <c:v>48.45770461</c:v>
                </c:pt>
                <c:pt idx="111">
                  <c:v>48.45770461</c:v>
                </c:pt>
                <c:pt idx="112">
                  <c:v>37.883994710000003</c:v>
                </c:pt>
                <c:pt idx="113">
                  <c:v>37.883994710000003</c:v>
                </c:pt>
                <c:pt idx="114">
                  <c:v>37.883994710000003</c:v>
                </c:pt>
                <c:pt idx="115">
                  <c:v>28.43725109</c:v>
                </c:pt>
                <c:pt idx="116">
                  <c:v>28.43725109</c:v>
                </c:pt>
                <c:pt idx="117">
                  <c:v>28.43725109</c:v>
                </c:pt>
                <c:pt idx="118">
                  <c:v>32.476927080000003</c:v>
                </c:pt>
                <c:pt idx="119">
                  <c:v>32.476927080000003</c:v>
                </c:pt>
                <c:pt idx="120">
                  <c:v>32.476927080000003</c:v>
                </c:pt>
                <c:pt idx="121">
                  <c:v>29.115831029999999</c:v>
                </c:pt>
                <c:pt idx="122">
                  <c:v>29.115831029999999</c:v>
                </c:pt>
                <c:pt idx="123">
                  <c:v>29.115831029999999</c:v>
                </c:pt>
                <c:pt idx="124">
                  <c:v>31.91505768</c:v>
                </c:pt>
                <c:pt idx="125">
                  <c:v>31.91505768</c:v>
                </c:pt>
                <c:pt idx="126">
                  <c:v>31.91505768</c:v>
                </c:pt>
                <c:pt idx="127">
                  <c:v>35.482907580000003</c:v>
                </c:pt>
                <c:pt idx="128">
                  <c:v>35.482907580000003</c:v>
                </c:pt>
                <c:pt idx="129">
                  <c:v>35.482907580000003</c:v>
                </c:pt>
                <c:pt idx="130">
                  <c:v>37.488431169999998</c:v>
                </c:pt>
                <c:pt idx="131">
                  <c:v>37.488431169999998</c:v>
                </c:pt>
                <c:pt idx="132">
                  <c:v>37.488431169999998</c:v>
                </c:pt>
                <c:pt idx="133">
                  <c:v>35.804334869999998</c:v>
                </c:pt>
                <c:pt idx="134">
                  <c:v>35.804334869999998</c:v>
                </c:pt>
                <c:pt idx="135">
                  <c:v>35.804334869999998</c:v>
                </c:pt>
                <c:pt idx="136">
                  <c:v>46.284218809999999</c:v>
                </c:pt>
                <c:pt idx="137">
                  <c:v>46.284218809999999</c:v>
                </c:pt>
                <c:pt idx="138">
                  <c:v>46.284218809999999</c:v>
                </c:pt>
                <c:pt idx="139">
                  <c:v>37.745164010000003</c:v>
                </c:pt>
                <c:pt idx="140">
                  <c:v>37.745164010000003</c:v>
                </c:pt>
                <c:pt idx="141">
                  <c:v>37.745164010000003</c:v>
                </c:pt>
                <c:pt idx="142">
                  <c:v>48.673058699999999</c:v>
                </c:pt>
                <c:pt idx="143">
                  <c:v>48.673058699999999</c:v>
                </c:pt>
                <c:pt idx="144">
                  <c:v>48.673058699999999</c:v>
                </c:pt>
                <c:pt idx="145">
                  <c:v>41.355512429999997</c:v>
                </c:pt>
                <c:pt idx="146">
                  <c:v>41.355512429999997</c:v>
                </c:pt>
                <c:pt idx="147">
                  <c:v>41.355512429999997</c:v>
                </c:pt>
                <c:pt idx="148">
                  <c:v>50.146413959999997</c:v>
                </c:pt>
                <c:pt idx="149">
                  <c:v>50.146413959999997</c:v>
                </c:pt>
                <c:pt idx="150">
                  <c:v>50.146413959999997</c:v>
                </c:pt>
                <c:pt idx="151">
                  <c:v>32.486359640000003</c:v>
                </c:pt>
                <c:pt idx="152">
                  <c:v>32.486359640000003</c:v>
                </c:pt>
                <c:pt idx="153">
                  <c:v>32.486359640000003</c:v>
                </c:pt>
                <c:pt idx="154">
                  <c:v>44.861716649999998</c:v>
                </c:pt>
                <c:pt idx="155">
                  <c:v>44.861716649999998</c:v>
                </c:pt>
                <c:pt idx="156">
                  <c:v>44.861716649999998</c:v>
                </c:pt>
                <c:pt idx="157">
                  <c:v>35.225326879999997</c:v>
                </c:pt>
                <c:pt idx="158">
                  <c:v>35.225326879999997</c:v>
                </c:pt>
                <c:pt idx="159">
                  <c:v>35.225326879999997</c:v>
                </c:pt>
                <c:pt idx="160">
                  <c:v>46.85858855</c:v>
                </c:pt>
                <c:pt idx="161">
                  <c:v>46.85858855</c:v>
                </c:pt>
                <c:pt idx="162">
                  <c:v>46.85858855</c:v>
                </c:pt>
                <c:pt idx="163">
                  <c:v>48.898418589999999</c:v>
                </c:pt>
                <c:pt idx="164">
                  <c:v>48.898418589999999</c:v>
                </c:pt>
                <c:pt idx="165">
                  <c:v>48.898418589999999</c:v>
                </c:pt>
                <c:pt idx="166">
                  <c:v>31.711062949999999</c:v>
                </c:pt>
                <c:pt idx="167">
                  <c:v>31.711062949999999</c:v>
                </c:pt>
                <c:pt idx="168">
                  <c:v>31.711062949999999</c:v>
                </c:pt>
                <c:pt idx="169">
                  <c:v>38.208454400000001</c:v>
                </c:pt>
                <c:pt idx="170">
                  <c:v>38.208454400000001</c:v>
                </c:pt>
                <c:pt idx="171">
                  <c:v>38.208454400000001</c:v>
                </c:pt>
                <c:pt idx="172">
                  <c:v>38.057254899999997</c:v>
                </c:pt>
                <c:pt idx="173">
                  <c:v>38.057254899999997</c:v>
                </c:pt>
                <c:pt idx="174">
                  <c:v>38.057254899999997</c:v>
                </c:pt>
                <c:pt idx="175">
                  <c:v>53.188468729999997</c:v>
                </c:pt>
                <c:pt idx="176">
                  <c:v>53.188468729999997</c:v>
                </c:pt>
                <c:pt idx="177">
                  <c:v>53.188468729999997</c:v>
                </c:pt>
                <c:pt idx="178">
                  <c:v>60.249989239999998</c:v>
                </c:pt>
                <c:pt idx="179">
                  <c:v>60.249989239999998</c:v>
                </c:pt>
                <c:pt idx="180">
                  <c:v>60.249989239999998</c:v>
                </c:pt>
                <c:pt idx="181">
                  <c:v>45.098612430000003</c:v>
                </c:pt>
                <c:pt idx="182">
                  <c:v>45.098612430000003</c:v>
                </c:pt>
                <c:pt idx="183">
                  <c:v>45.098612430000003</c:v>
                </c:pt>
                <c:pt idx="184">
                  <c:v>61.010027710000003</c:v>
                </c:pt>
                <c:pt idx="185">
                  <c:v>61.010027710000003</c:v>
                </c:pt>
                <c:pt idx="186">
                  <c:v>61.010027710000003</c:v>
                </c:pt>
                <c:pt idx="187">
                  <c:v>58.729428820000003</c:v>
                </c:pt>
                <c:pt idx="188">
                  <c:v>58.729428820000003</c:v>
                </c:pt>
                <c:pt idx="189">
                  <c:v>58.729428820000003</c:v>
                </c:pt>
                <c:pt idx="190">
                  <c:v>36.280487129999997</c:v>
                </c:pt>
                <c:pt idx="191">
                  <c:v>36.280487129999997</c:v>
                </c:pt>
                <c:pt idx="192">
                  <c:v>36.280487129999997</c:v>
                </c:pt>
                <c:pt idx="193">
                  <c:v>59.458325770000002</c:v>
                </c:pt>
                <c:pt idx="194">
                  <c:v>59.458325770000002</c:v>
                </c:pt>
                <c:pt idx="195">
                  <c:v>59.458325770000002</c:v>
                </c:pt>
                <c:pt idx="196">
                  <c:v>52.959322450000002</c:v>
                </c:pt>
                <c:pt idx="197">
                  <c:v>52.959322450000002</c:v>
                </c:pt>
                <c:pt idx="198">
                  <c:v>52.959322450000002</c:v>
                </c:pt>
                <c:pt idx="199">
                  <c:v>75.054493469999997</c:v>
                </c:pt>
                <c:pt idx="200">
                  <c:v>75.054493469999997</c:v>
                </c:pt>
                <c:pt idx="201">
                  <c:v>75.054493469999997</c:v>
                </c:pt>
                <c:pt idx="202">
                  <c:v>40.36856942</c:v>
                </c:pt>
                <c:pt idx="203">
                  <c:v>40.36856942</c:v>
                </c:pt>
                <c:pt idx="204">
                  <c:v>40.36856942</c:v>
                </c:pt>
                <c:pt idx="205">
                  <c:v>60.677651990000001</c:v>
                </c:pt>
                <c:pt idx="206">
                  <c:v>60.677651990000001</c:v>
                </c:pt>
                <c:pt idx="207">
                  <c:v>60.677651990000001</c:v>
                </c:pt>
                <c:pt idx="208">
                  <c:v>60.805443169999997</c:v>
                </c:pt>
                <c:pt idx="209">
                  <c:v>60.805443169999997</c:v>
                </c:pt>
                <c:pt idx="210">
                  <c:v>60.805443169999997</c:v>
                </c:pt>
                <c:pt idx="211">
                  <c:v>63.47936936</c:v>
                </c:pt>
                <c:pt idx="212">
                  <c:v>63.47936936</c:v>
                </c:pt>
                <c:pt idx="213">
                  <c:v>63.47936936</c:v>
                </c:pt>
                <c:pt idx="214">
                  <c:v>77.807448899999997</c:v>
                </c:pt>
                <c:pt idx="215">
                  <c:v>77.807448899999997</c:v>
                </c:pt>
                <c:pt idx="216">
                  <c:v>77.807448899999997</c:v>
                </c:pt>
                <c:pt idx="217">
                  <c:v>58.934744850000001</c:v>
                </c:pt>
                <c:pt idx="218">
                  <c:v>58.934744850000001</c:v>
                </c:pt>
                <c:pt idx="219">
                  <c:v>58.934744850000001</c:v>
                </c:pt>
                <c:pt idx="220">
                  <c:v>80.489387339999993</c:v>
                </c:pt>
                <c:pt idx="221">
                  <c:v>80.489387339999993</c:v>
                </c:pt>
                <c:pt idx="222">
                  <c:v>80.489387339999993</c:v>
                </c:pt>
                <c:pt idx="223">
                  <c:v>66.974736669999999</c:v>
                </c:pt>
                <c:pt idx="224">
                  <c:v>66.974736669999999</c:v>
                </c:pt>
                <c:pt idx="225">
                  <c:v>66.974736669999999</c:v>
                </c:pt>
                <c:pt idx="226">
                  <c:v>47.205344490000002</c:v>
                </c:pt>
                <c:pt idx="227">
                  <c:v>47.205344490000002</c:v>
                </c:pt>
                <c:pt idx="228">
                  <c:v>47.205344490000002</c:v>
                </c:pt>
                <c:pt idx="229">
                  <c:v>53.164844359999996</c:v>
                </c:pt>
                <c:pt idx="230">
                  <c:v>53.164844359999996</c:v>
                </c:pt>
                <c:pt idx="231">
                  <c:v>53.164844359999996</c:v>
                </c:pt>
                <c:pt idx="232">
                  <c:v>76.345611430000005</c:v>
                </c:pt>
                <c:pt idx="233">
                  <c:v>76.345611430000005</c:v>
                </c:pt>
                <c:pt idx="234">
                  <c:v>76.345611430000005</c:v>
                </c:pt>
                <c:pt idx="235">
                  <c:v>63.675704889999999</c:v>
                </c:pt>
                <c:pt idx="236">
                  <c:v>63.675704889999999</c:v>
                </c:pt>
                <c:pt idx="237">
                  <c:v>63.675704889999999</c:v>
                </c:pt>
                <c:pt idx="238">
                  <c:v>48.371213640000001</c:v>
                </c:pt>
                <c:pt idx="239">
                  <c:v>48.371213640000001</c:v>
                </c:pt>
                <c:pt idx="240">
                  <c:v>48.371213640000001</c:v>
                </c:pt>
                <c:pt idx="241">
                  <c:v>54.42146829</c:v>
                </c:pt>
                <c:pt idx="242">
                  <c:v>54.42146829</c:v>
                </c:pt>
                <c:pt idx="243">
                  <c:v>54.42146829</c:v>
                </c:pt>
                <c:pt idx="244">
                  <c:v>62.751282449999998</c:v>
                </c:pt>
                <c:pt idx="245">
                  <c:v>62.751282449999998</c:v>
                </c:pt>
                <c:pt idx="246">
                  <c:v>62.751282449999998</c:v>
                </c:pt>
                <c:pt idx="247">
                  <c:v>44.537468570000001</c:v>
                </c:pt>
                <c:pt idx="248">
                  <c:v>44.537468570000001</c:v>
                </c:pt>
                <c:pt idx="249">
                  <c:v>44.537468570000001</c:v>
                </c:pt>
                <c:pt idx="250">
                  <c:v>61.895830289999999</c:v>
                </c:pt>
                <c:pt idx="251">
                  <c:v>61.895830289999999</c:v>
                </c:pt>
                <c:pt idx="252">
                  <c:v>61.895830289999999</c:v>
                </c:pt>
                <c:pt idx="253">
                  <c:v>42.119470679999999</c:v>
                </c:pt>
                <c:pt idx="254">
                  <c:v>42.119470679999999</c:v>
                </c:pt>
                <c:pt idx="255">
                  <c:v>42.119470679999999</c:v>
                </c:pt>
                <c:pt idx="256">
                  <c:v>61.894173629999997</c:v>
                </c:pt>
                <c:pt idx="257">
                  <c:v>61.894173629999997</c:v>
                </c:pt>
                <c:pt idx="258">
                  <c:v>61.894173629999997</c:v>
                </c:pt>
                <c:pt idx="259">
                  <c:v>39.18990247</c:v>
                </c:pt>
                <c:pt idx="260">
                  <c:v>39.18990247</c:v>
                </c:pt>
                <c:pt idx="261">
                  <c:v>39.18990247</c:v>
                </c:pt>
                <c:pt idx="262">
                  <c:v>52.02505231</c:v>
                </c:pt>
                <c:pt idx="263">
                  <c:v>52.02505231</c:v>
                </c:pt>
                <c:pt idx="264">
                  <c:v>52.02505231</c:v>
                </c:pt>
                <c:pt idx="265">
                  <c:v>33.52995207</c:v>
                </c:pt>
                <c:pt idx="266">
                  <c:v>33.52995207</c:v>
                </c:pt>
                <c:pt idx="267">
                  <c:v>33.52995207</c:v>
                </c:pt>
                <c:pt idx="268">
                  <c:v>34.756093839999998</c:v>
                </c:pt>
                <c:pt idx="269">
                  <c:v>34.756093839999998</c:v>
                </c:pt>
                <c:pt idx="270">
                  <c:v>34.756093839999998</c:v>
                </c:pt>
                <c:pt idx="271">
                  <c:v>28.17555269</c:v>
                </c:pt>
                <c:pt idx="272">
                  <c:v>28.17555269</c:v>
                </c:pt>
                <c:pt idx="273">
                  <c:v>28.17555269</c:v>
                </c:pt>
                <c:pt idx="274">
                  <c:v>38.938404579999997</c:v>
                </c:pt>
                <c:pt idx="275">
                  <c:v>38.938404579999997</c:v>
                </c:pt>
                <c:pt idx="276">
                  <c:v>38.938404579999997</c:v>
                </c:pt>
                <c:pt idx="277">
                  <c:v>40.061184019999999</c:v>
                </c:pt>
                <c:pt idx="278">
                  <c:v>40.061184019999999</c:v>
                </c:pt>
                <c:pt idx="279">
                  <c:v>40.061184019999999</c:v>
                </c:pt>
                <c:pt idx="280">
                  <c:v>35.48556439</c:v>
                </c:pt>
                <c:pt idx="281">
                  <c:v>35.48556439</c:v>
                </c:pt>
                <c:pt idx="282">
                  <c:v>35.48556439</c:v>
                </c:pt>
                <c:pt idx="283">
                  <c:v>31.779238150000001</c:v>
                </c:pt>
                <c:pt idx="284">
                  <c:v>31.779238150000001</c:v>
                </c:pt>
                <c:pt idx="285">
                  <c:v>31.779238150000001</c:v>
                </c:pt>
                <c:pt idx="286">
                  <c:v>35.841252699999998</c:v>
                </c:pt>
                <c:pt idx="287">
                  <c:v>35.841252699999998</c:v>
                </c:pt>
                <c:pt idx="288">
                  <c:v>35.841252699999998</c:v>
                </c:pt>
                <c:pt idx="289">
                  <c:v>35.293469909999999</c:v>
                </c:pt>
                <c:pt idx="290">
                  <c:v>35.293469909999999</c:v>
                </c:pt>
                <c:pt idx="291">
                  <c:v>35.293469909999999</c:v>
                </c:pt>
                <c:pt idx="292">
                  <c:v>35.609337840000002</c:v>
                </c:pt>
                <c:pt idx="293">
                  <c:v>35.609337840000002</c:v>
                </c:pt>
                <c:pt idx="294">
                  <c:v>35.609337840000002</c:v>
                </c:pt>
                <c:pt idx="295">
                  <c:v>34.52213012</c:v>
                </c:pt>
                <c:pt idx="296">
                  <c:v>34.52213012</c:v>
                </c:pt>
                <c:pt idx="297">
                  <c:v>34.52213012</c:v>
                </c:pt>
                <c:pt idx="298">
                  <c:v>41.097400110000002</c:v>
                </c:pt>
                <c:pt idx="299">
                  <c:v>41.097400110000002</c:v>
                </c:pt>
                <c:pt idx="300">
                  <c:v>41.097400110000002</c:v>
                </c:pt>
                <c:pt idx="301">
                  <c:v>25.729011069999999</c:v>
                </c:pt>
                <c:pt idx="302">
                  <c:v>25.729011069999999</c:v>
                </c:pt>
                <c:pt idx="303">
                  <c:v>25.729011069999999</c:v>
                </c:pt>
                <c:pt idx="304">
                  <c:v>36.758980029999996</c:v>
                </c:pt>
                <c:pt idx="305">
                  <c:v>36.758980029999996</c:v>
                </c:pt>
                <c:pt idx="306">
                  <c:v>36.758980029999996</c:v>
                </c:pt>
                <c:pt idx="307">
                  <c:v>26.911667340000001</c:v>
                </c:pt>
                <c:pt idx="308">
                  <c:v>26.911667340000001</c:v>
                </c:pt>
                <c:pt idx="309">
                  <c:v>26.911667340000001</c:v>
                </c:pt>
                <c:pt idx="310">
                  <c:v>24.803738330000002</c:v>
                </c:pt>
                <c:pt idx="311">
                  <c:v>24.803738330000002</c:v>
                </c:pt>
                <c:pt idx="312">
                  <c:v>24.803738330000002</c:v>
                </c:pt>
                <c:pt idx="313">
                  <c:v>36.355146740000002</c:v>
                </c:pt>
                <c:pt idx="314">
                  <c:v>36.355146740000002</c:v>
                </c:pt>
                <c:pt idx="315">
                  <c:v>36.355146740000002</c:v>
                </c:pt>
                <c:pt idx="316">
                  <c:v>33.643461899999998</c:v>
                </c:pt>
                <c:pt idx="317">
                  <c:v>33.643461899999998</c:v>
                </c:pt>
                <c:pt idx="318">
                  <c:v>33.643461899999998</c:v>
                </c:pt>
                <c:pt idx="319">
                  <c:v>34.708240140000001</c:v>
                </c:pt>
                <c:pt idx="320">
                  <c:v>34.708240140000001</c:v>
                </c:pt>
                <c:pt idx="321">
                  <c:v>34.708240140000001</c:v>
                </c:pt>
                <c:pt idx="322">
                  <c:v>40.657703779999999</c:v>
                </c:pt>
                <c:pt idx="323">
                  <c:v>40.657703779999999</c:v>
                </c:pt>
                <c:pt idx="324">
                  <c:v>40.657703779999999</c:v>
                </c:pt>
                <c:pt idx="325">
                  <c:v>44.639195260000001</c:v>
                </c:pt>
                <c:pt idx="326">
                  <c:v>44.639195260000001</c:v>
                </c:pt>
                <c:pt idx="327">
                  <c:v>44.639195260000001</c:v>
                </c:pt>
                <c:pt idx="328">
                  <c:v>35.047146390000002</c:v>
                </c:pt>
                <c:pt idx="329">
                  <c:v>35.047146390000002</c:v>
                </c:pt>
                <c:pt idx="330">
                  <c:v>35.047146390000002</c:v>
                </c:pt>
                <c:pt idx="331">
                  <c:v>44.389506390000001</c:v>
                </c:pt>
                <c:pt idx="332">
                  <c:v>44.389506390000001</c:v>
                </c:pt>
                <c:pt idx="333">
                  <c:v>44.389506390000001</c:v>
                </c:pt>
                <c:pt idx="334">
                  <c:v>38.815581899999998</c:v>
                </c:pt>
                <c:pt idx="335">
                  <c:v>38.815581899999998</c:v>
                </c:pt>
                <c:pt idx="336">
                  <c:v>38.815581899999998</c:v>
                </c:pt>
                <c:pt idx="337">
                  <c:v>51.644440199999998</c:v>
                </c:pt>
                <c:pt idx="338">
                  <c:v>51.644440199999998</c:v>
                </c:pt>
                <c:pt idx="339">
                  <c:v>51.644440199999998</c:v>
                </c:pt>
                <c:pt idx="340">
                  <c:v>52.491646119999999</c:v>
                </c:pt>
                <c:pt idx="341">
                  <c:v>52.491646119999999</c:v>
                </c:pt>
                <c:pt idx="342">
                  <c:v>52.491646119999999</c:v>
                </c:pt>
                <c:pt idx="343">
                  <c:v>36.681819480000001</c:v>
                </c:pt>
                <c:pt idx="344">
                  <c:v>36.681819480000001</c:v>
                </c:pt>
                <c:pt idx="345">
                  <c:v>36.681819480000001</c:v>
                </c:pt>
                <c:pt idx="346">
                  <c:v>47.849463579999998</c:v>
                </c:pt>
                <c:pt idx="347">
                  <c:v>47.849463579999998</c:v>
                </c:pt>
                <c:pt idx="348">
                  <c:v>47.849463579999998</c:v>
                </c:pt>
                <c:pt idx="349">
                  <c:v>47.402916939999997</c:v>
                </c:pt>
                <c:pt idx="350">
                  <c:v>47.402916939999997</c:v>
                </c:pt>
                <c:pt idx="351">
                  <c:v>47.402916939999997</c:v>
                </c:pt>
                <c:pt idx="352">
                  <c:v>46.418798289999998</c:v>
                </c:pt>
                <c:pt idx="353">
                  <c:v>46.418798289999998</c:v>
                </c:pt>
                <c:pt idx="354">
                  <c:v>46.418798289999998</c:v>
                </c:pt>
                <c:pt idx="355">
                  <c:v>56.370720009999999</c:v>
                </c:pt>
                <c:pt idx="356">
                  <c:v>56.370720009999999</c:v>
                </c:pt>
                <c:pt idx="357">
                  <c:v>56.370720009999999</c:v>
                </c:pt>
                <c:pt idx="358">
                  <c:v>37.983401100000002</c:v>
                </c:pt>
                <c:pt idx="359">
                  <c:v>37.983401100000002</c:v>
                </c:pt>
                <c:pt idx="360">
                  <c:v>37.983401100000002</c:v>
                </c:pt>
                <c:pt idx="361">
                  <c:v>39.28378258</c:v>
                </c:pt>
                <c:pt idx="362">
                  <c:v>39.28378258</c:v>
                </c:pt>
                <c:pt idx="363">
                  <c:v>39.28378258</c:v>
                </c:pt>
                <c:pt idx="364">
                  <c:v>33.011150379999997</c:v>
                </c:pt>
                <c:pt idx="365">
                  <c:v>33.011150379999997</c:v>
                </c:pt>
                <c:pt idx="366">
                  <c:v>33.011150379999997</c:v>
                </c:pt>
                <c:pt idx="367">
                  <c:v>56.370729230000002</c:v>
                </c:pt>
                <c:pt idx="368">
                  <c:v>56.370729230000002</c:v>
                </c:pt>
                <c:pt idx="369">
                  <c:v>56.370729230000002</c:v>
                </c:pt>
                <c:pt idx="370">
                  <c:v>46.975418779999998</c:v>
                </c:pt>
                <c:pt idx="371">
                  <c:v>46.975418779999998</c:v>
                </c:pt>
                <c:pt idx="372">
                  <c:v>46.975418779999998</c:v>
                </c:pt>
                <c:pt idx="373">
                  <c:v>41.38162938</c:v>
                </c:pt>
                <c:pt idx="374">
                  <c:v>41.38162938</c:v>
                </c:pt>
                <c:pt idx="375">
                  <c:v>41.38162938</c:v>
                </c:pt>
                <c:pt idx="376">
                  <c:v>44.893502269999999</c:v>
                </c:pt>
                <c:pt idx="377">
                  <c:v>44.893502269999999</c:v>
                </c:pt>
                <c:pt idx="378">
                  <c:v>44.893502269999999</c:v>
                </c:pt>
                <c:pt idx="379">
                  <c:v>41.325864510000002</c:v>
                </c:pt>
                <c:pt idx="380">
                  <c:v>41.325864510000002</c:v>
                </c:pt>
                <c:pt idx="381">
                  <c:v>41.325864510000002</c:v>
                </c:pt>
                <c:pt idx="382">
                  <c:v>43.068716289999998</c:v>
                </c:pt>
                <c:pt idx="383">
                  <c:v>43.068716289999998</c:v>
                </c:pt>
                <c:pt idx="384">
                  <c:v>43.068716289999998</c:v>
                </c:pt>
                <c:pt idx="385">
                  <c:v>39.351702469999999</c:v>
                </c:pt>
                <c:pt idx="386">
                  <c:v>39.351702469999999</c:v>
                </c:pt>
                <c:pt idx="387">
                  <c:v>39.351702469999999</c:v>
                </c:pt>
                <c:pt idx="388">
                  <c:v>42.844460840000004</c:v>
                </c:pt>
                <c:pt idx="389">
                  <c:v>42.844460840000004</c:v>
                </c:pt>
                <c:pt idx="390">
                  <c:v>42.844460840000004</c:v>
                </c:pt>
                <c:pt idx="391">
                  <c:v>37.02623011</c:v>
                </c:pt>
                <c:pt idx="392">
                  <c:v>37.02623011</c:v>
                </c:pt>
                <c:pt idx="393">
                  <c:v>37.02623011</c:v>
                </c:pt>
                <c:pt idx="394">
                  <c:v>47.42265304</c:v>
                </c:pt>
                <c:pt idx="395">
                  <c:v>47.42265304</c:v>
                </c:pt>
                <c:pt idx="396">
                  <c:v>47.42265304</c:v>
                </c:pt>
                <c:pt idx="397">
                  <c:v>28.41883786</c:v>
                </c:pt>
                <c:pt idx="398">
                  <c:v>28.41883786</c:v>
                </c:pt>
                <c:pt idx="399">
                  <c:v>28.41883786</c:v>
                </c:pt>
                <c:pt idx="400">
                  <c:v>25.266977099999998</c:v>
                </c:pt>
                <c:pt idx="401">
                  <c:v>25.266977099999998</c:v>
                </c:pt>
                <c:pt idx="402">
                  <c:v>25.266977099999998</c:v>
                </c:pt>
                <c:pt idx="403">
                  <c:v>24.855674560000001</c:v>
                </c:pt>
                <c:pt idx="404">
                  <c:v>24.855674560000001</c:v>
                </c:pt>
                <c:pt idx="405">
                  <c:v>24.855674560000001</c:v>
                </c:pt>
                <c:pt idx="406">
                  <c:v>23.357548390000002</c:v>
                </c:pt>
                <c:pt idx="407">
                  <c:v>23.357548390000002</c:v>
                </c:pt>
                <c:pt idx="408">
                  <c:v>23.357548390000002</c:v>
                </c:pt>
                <c:pt idx="409">
                  <c:v>30.197894130000002</c:v>
                </c:pt>
                <c:pt idx="410">
                  <c:v>30.197894130000002</c:v>
                </c:pt>
                <c:pt idx="411">
                  <c:v>30.197894130000002</c:v>
                </c:pt>
                <c:pt idx="412">
                  <c:v>30.47323351</c:v>
                </c:pt>
                <c:pt idx="413">
                  <c:v>30.47323351</c:v>
                </c:pt>
                <c:pt idx="414">
                  <c:v>30.47323351</c:v>
                </c:pt>
                <c:pt idx="415">
                  <c:v>28.037246889999999</c:v>
                </c:pt>
                <c:pt idx="416">
                  <c:v>28.037246889999999</c:v>
                </c:pt>
                <c:pt idx="417">
                  <c:v>28.037246889999999</c:v>
                </c:pt>
                <c:pt idx="418">
                  <c:v>35.294393380000002</c:v>
                </c:pt>
                <c:pt idx="419">
                  <c:v>35.294393380000002</c:v>
                </c:pt>
                <c:pt idx="420">
                  <c:v>35.294393380000002</c:v>
                </c:pt>
                <c:pt idx="421">
                  <c:v>31.711975389999999</c:v>
                </c:pt>
                <c:pt idx="422">
                  <c:v>31.711975389999999</c:v>
                </c:pt>
                <c:pt idx="423">
                  <c:v>31.711975389999999</c:v>
                </c:pt>
                <c:pt idx="424">
                  <c:v>33.57798038</c:v>
                </c:pt>
                <c:pt idx="425">
                  <c:v>33.57798038</c:v>
                </c:pt>
                <c:pt idx="426">
                  <c:v>33.57798038</c:v>
                </c:pt>
                <c:pt idx="427">
                  <c:v>35.618735020000003</c:v>
                </c:pt>
                <c:pt idx="428">
                  <c:v>35.618735020000003</c:v>
                </c:pt>
                <c:pt idx="429">
                  <c:v>35.618735020000003</c:v>
                </c:pt>
                <c:pt idx="430">
                  <c:v>35.3611018</c:v>
                </c:pt>
                <c:pt idx="431">
                  <c:v>35.3611018</c:v>
                </c:pt>
                <c:pt idx="432">
                  <c:v>35.3611018</c:v>
                </c:pt>
                <c:pt idx="433">
                  <c:v>20.83083886</c:v>
                </c:pt>
                <c:pt idx="434">
                  <c:v>20.83083886</c:v>
                </c:pt>
                <c:pt idx="435">
                  <c:v>20.83083886</c:v>
                </c:pt>
                <c:pt idx="436">
                  <c:v>19.377165250000001</c:v>
                </c:pt>
                <c:pt idx="437">
                  <c:v>19.377165250000001</c:v>
                </c:pt>
                <c:pt idx="438">
                  <c:v>19.377165250000001</c:v>
                </c:pt>
                <c:pt idx="439">
                  <c:v>28.299253790000002</c:v>
                </c:pt>
                <c:pt idx="440">
                  <c:v>28.299253790000002</c:v>
                </c:pt>
                <c:pt idx="441">
                  <c:v>28.299253790000002</c:v>
                </c:pt>
                <c:pt idx="442">
                  <c:v>18.08933618</c:v>
                </c:pt>
                <c:pt idx="443">
                  <c:v>18.08933618</c:v>
                </c:pt>
                <c:pt idx="444">
                  <c:v>18.08933618</c:v>
                </c:pt>
                <c:pt idx="445">
                  <c:v>24.863931990000001</c:v>
                </c:pt>
                <c:pt idx="446">
                  <c:v>24.863931990000001</c:v>
                </c:pt>
                <c:pt idx="447">
                  <c:v>24.863931990000001</c:v>
                </c:pt>
                <c:pt idx="448">
                  <c:v>24.844953570000001</c:v>
                </c:pt>
                <c:pt idx="449">
                  <c:v>24.844953570000001</c:v>
                </c:pt>
                <c:pt idx="450">
                  <c:v>24.844953570000001</c:v>
                </c:pt>
                <c:pt idx="451">
                  <c:v>30.607609499999999</c:v>
                </c:pt>
                <c:pt idx="452">
                  <c:v>30.607609499999999</c:v>
                </c:pt>
                <c:pt idx="453">
                  <c:v>30.607609499999999</c:v>
                </c:pt>
                <c:pt idx="454">
                  <c:v>24.66565039</c:v>
                </c:pt>
                <c:pt idx="455">
                  <c:v>24.66565039</c:v>
                </c:pt>
                <c:pt idx="456">
                  <c:v>24.66565039</c:v>
                </c:pt>
                <c:pt idx="457">
                  <c:v>23.693610670000002</c:v>
                </c:pt>
                <c:pt idx="458">
                  <c:v>23.693610670000002</c:v>
                </c:pt>
                <c:pt idx="459">
                  <c:v>23.693610670000002</c:v>
                </c:pt>
                <c:pt idx="460">
                  <c:v>29.197608280000001</c:v>
                </c:pt>
                <c:pt idx="461">
                  <c:v>29.197608280000001</c:v>
                </c:pt>
                <c:pt idx="462">
                  <c:v>29.197608280000001</c:v>
                </c:pt>
                <c:pt idx="463">
                  <c:v>31.64760772</c:v>
                </c:pt>
                <c:pt idx="464">
                  <c:v>31.64760772</c:v>
                </c:pt>
                <c:pt idx="465">
                  <c:v>31.64760772</c:v>
                </c:pt>
                <c:pt idx="466">
                  <c:v>28.535054049999999</c:v>
                </c:pt>
                <c:pt idx="467">
                  <c:v>28.535054049999999</c:v>
                </c:pt>
                <c:pt idx="468">
                  <c:v>28.535054049999999</c:v>
                </c:pt>
                <c:pt idx="469">
                  <c:v>26.33694465</c:v>
                </c:pt>
                <c:pt idx="470">
                  <c:v>26.33694465</c:v>
                </c:pt>
                <c:pt idx="471">
                  <c:v>26.33694465</c:v>
                </c:pt>
                <c:pt idx="472">
                  <c:v>23.36500607</c:v>
                </c:pt>
                <c:pt idx="473">
                  <c:v>23.36500607</c:v>
                </c:pt>
                <c:pt idx="474">
                  <c:v>23.36500607</c:v>
                </c:pt>
                <c:pt idx="475">
                  <c:v>33.403187129999999</c:v>
                </c:pt>
                <c:pt idx="476">
                  <c:v>33.403187129999999</c:v>
                </c:pt>
                <c:pt idx="477">
                  <c:v>33.403187129999999</c:v>
                </c:pt>
                <c:pt idx="478">
                  <c:v>27.585836570000001</c:v>
                </c:pt>
                <c:pt idx="479">
                  <c:v>27.585836570000001</c:v>
                </c:pt>
                <c:pt idx="480">
                  <c:v>27.585836570000001</c:v>
                </c:pt>
                <c:pt idx="481">
                  <c:v>23.601632890000001</c:v>
                </c:pt>
                <c:pt idx="482">
                  <c:v>23.601632890000001</c:v>
                </c:pt>
                <c:pt idx="483">
                  <c:v>23.601632890000001</c:v>
                </c:pt>
                <c:pt idx="484">
                  <c:v>40.796866739999999</c:v>
                </c:pt>
                <c:pt idx="485">
                  <c:v>40.796866739999999</c:v>
                </c:pt>
                <c:pt idx="486">
                  <c:v>40.796866739999999</c:v>
                </c:pt>
                <c:pt idx="487">
                  <c:v>29.74766924</c:v>
                </c:pt>
                <c:pt idx="488">
                  <c:v>29.74766924</c:v>
                </c:pt>
                <c:pt idx="489">
                  <c:v>29.74766924</c:v>
                </c:pt>
                <c:pt idx="490">
                  <c:v>35.412048110000001</c:v>
                </c:pt>
                <c:pt idx="491">
                  <c:v>35.412048110000001</c:v>
                </c:pt>
                <c:pt idx="492">
                  <c:v>35.412048110000001</c:v>
                </c:pt>
                <c:pt idx="493">
                  <c:v>42.2968726</c:v>
                </c:pt>
                <c:pt idx="494">
                  <c:v>42.2968726</c:v>
                </c:pt>
                <c:pt idx="495">
                  <c:v>42.2968726</c:v>
                </c:pt>
                <c:pt idx="496">
                  <c:v>34.583329030000002</c:v>
                </c:pt>
                <c:pt idx="497">
                  <c:v>34.583329030000002</c:v>
                </c:pt>
                <c:pt idx="498">
                  <c:v>34.583329030000002</c:v>
                </c:pt>
                <c:pt idx="499">
                  <c:v>44.640251599999999</c:v>
                </c:pt>
                <c:pt idx="500">
                  <c:v>44.640251599999999</c:v>
                </c:pt>
                <c:pt idx="501">
                  <c:v>44.640251599999999</c:v>
                </c:pt>
                <c:pt idx="502">
                  <c:v>36.089410450000003</c:v>
                </c:pt>
                <c:pt idx="503">
                  <c:v>36.089410450000003</c:v>
                </c:pt>
                <c:pt idx="504">
                  <c:v>36.089410450000003</c:v>
                </c:pt>
                <c:pt idx="505">
                  <c:v>43.666680700000001</c:v>
                </c:pt>
                <c:pt idx="506">
                  <c:v>43.666680700000001</c:v>
                </c:pt>
                <c:pt idx="507">
                  <c:v>43.666680700000001</c:v>
                </c:pt>
                <c:pt idx="508">
                  <c:v>44.205766320000002</c:v>
                </c:pt>
                <c:pt idx="509">
                  <c:v>44.205766320000002</c:v>
                </c:pt>
                <c:pt idx="510">
                  <c:v>44.205766320000002</c:v>
                </c:pt>
                <c:pt idx="511">
                  <c:v>37.251586629999998</c:v>
                </c:pt>
                <c:pt idx="512">
                  <c:v>37.251586629999998</c:v>
                </c:pt>
                <c:pt idx="513">
                  <c:v>37.251586629999998</c:v>
                </c:pt>
                <c:pt idx="514">
                  <c:v>26.108984939999999</c:v>
                </c:pt>
                <c:pt idx="515">
                  <c:v>26.108984939999999</c:v>
                </c:pt>
                <c:pt idx="516">
                  <c:v>26.108984939999999</c:v>
                </c:pt>
                <c:pt idx="517">
                  <c:v>33.636404429999999</c:v>
                </c:pt>
                <c:pt idx="518">
                  <c:v>33.636404429999999</c:v>
                </c:pt>
                <c:pt idx="519">
                  <c:v>33.636404429999999</c:v>
                </c:pt>
                <c:pt idx="520">
                  <c:v>35.374991129999998</c:v>
                </c:pt>
                <c:pt idx="521">
                  <c:v>35.374991129999998</c:v>
                </c:pt>
                <c:pt idx="522">
                  <c:v>35.374991129999998</c:v>
                </c:pt>
                <c:pt idx="523">
                  <c:v>30.916570620000002</c:v>
                </c:pt>
                <c:pt idx="524">
                  <c:v>30.916570620000002</c:v>
                </c:pt>
                <c:pt idx="525">
                  <c:v>30.916570620000002</c:v>
                </c:pt>
                <c:pt idx="526">
                  <c:v>28.44873509</c:v>
                </c:pt>
                <c:pt idx="527">
                  <c:v>28.44873509</c:v>
                </c:pt>
                <c:pt idx="528">
                  <c:v>28.44873509</c:v>
                </c:pt>
                <c:pt idx="529">
                  <c:v>42.244453790000001</c:v>
                </c:pt>
                <c:pt idx="530">
                  <c:v>42.244453790000001</c:v>
                </c:pt>
                <c:pt idx="531">
                  <c:v>42.244453790000001</c:v>
                </c:pt>
                <c:pt idx="532">
                  <c:v>32.349103450000001</c:v>
                </c:pt>
                <c:pt idx="533">
                  <c:v>32.349103450000001</c:v>
                </c:pt>
                <c:pt idx="534">
                  <c:v>32.349103450000001</c:v>
                </c:pt>
                <c:pt idx="535">
                  <c:v>41.658825100000001</c:v>
                </c:pt>
                <c:pt idx="536">
                  <c:v>41.658825100000001</c:v>
                </c:pt>
                <c:pt idx="537">
                  <c:v>41.658825100000001</c:v>
                </c:pt>
                <c:pt idx="538">
                  <c:v>29.997591289999999</c:v>
                </c:pt>
                <c:pt idx="539">
                  <c:v>29.997591289999999</c:v>
                </c:pt>
                <c:pt idx="540">
                  <c:v>29.997591289999999</c:v>
                </c:pt>
                <c:pt idx="541">
                  <c:v>37.271575839999997</c:v>
                </c:pt>
                <c:pt idx="542">
                  <c:v>37.271575839999997</c:v>
                </c:pt>
                <c:pt idx="543">
                  <c:v>37.271575839999997</c:v>
                </c:pt>
                <c:pt idx="544">
                  <c:v>28.817433149999999</c:v>
                </c:pt>
                <c:pt idx="545">
                  <c:v>28.817433149999999</c:v>
                </c:pt>
                <c:pt idx="546">
                  <c:v>28.817433149999999</c:v>
                </c:pt>
                <c:pt idx="547">
                  <c:v>36.512890120000002</c:v>
                </c:pt>
                <c:pt idx="548">
                  <c:v>36.512890120000002</c:v>
                </c:pt>
                <c:pt idx="549">
                  <c:v>36.512890120000002</c:v>
                </c:pt>
                <c:pt idx="550">
                  <c:v>34.747523719999997</c:v>
                </c:pt>
                <c:pt idx="551">
                  <c:v>34.747523719999997</c:v>
                </c:pt>
                <c:pt idx="552">
                  <c:v>34.747523719999997</c:v>
                </c:pt>
                <c:pt idx="553">
                  <c:v>26.722264859999999</c:v>
                </c:pt>
                <c:pt idx="554">
                  <c:v>26.722264859999999</c:v>
                </c:pt>
                <c:pt idx="555">
                  <c:v>26.722264859999999</c:v>
                </c:pt>
                <c:pt idx="556">
                  <c:v>23.146927170000001</c:v>
                </c:pt>
                <c:pt idx="557">
                  <c:v>23.146927170000001</c:v>
                </c:pt>
                <c:pt idx="558">
                  <c:v>23.146927170000001</c:v>
                </c:pt>
                <c:pt idx="559">
                  <c:v>33.480183150000002</c:v>
                </c:pt>
                <c:pt idx="560">
                  <c:v>33.480183150000002</c:v>
                </c:pt>
                <c:pt idx="561">
                  <c:v>33.480183150000002</c:v>
                </c:pt>
                <c:pt idx="562">
                  <c:v>35.84489593</c:v>
                </c:pt>
                <c:pt idx="563">
                  <c:v>35.84489593</c:v>
                </c:pt>
                <c:pt idx="564">
                  <c:v>35.84489593</c:v>
                </c:pt>
                <c:pt idx="565">
                  <c:v>23.993151910000002</c:v>
                </c:pt>
                <c:pt idx="566">
                  <c:v>23.993151910000002</c:v>
                </c:pt>
                <c:pt idx="567">
                  <c:v>23.993151910000002</c:v>
                </c:pt>
                <c:pt idx="568">
                  <c:v>29.77569518</c:v>
                </c:pt>
                <c:pt idx="569">
                  <c:v>29.77569518</c:v>
                </c:pt>
                <c:pt idx="570">
                  <c:v>29.77569518</c:v>
                </c:pt>
                <c:pt idx="571">
                  <c:v>25.195837229999999</c:v>
                </c:pt>
                <c:pt idx="572">
                  <c:v>25.195837229999999</c:v>
                </c:pt>
                <c:pt idx="573">
                  <c:v>25.195837229999999</c:v>
                </c:pt>
                <c:pt idx="574">
                  <c:v>31.644100309999999</c:v>
                </c:pt>
                <c:pt idx="575">
                  <c:v>31.644100309999999</c:v>
                </c:pt>
                <c:pt idx="576">
                  <c:v>31.644100309999999</c:v>
                </c:pt>
                <c:pt idx="577">
                  <c:v>30.29964549</c:v>
                </c:pt>
                <c:pt idx="578">
                  <c:v>30.29964549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D0-47C4-8AB2-A395E75AA3A6}"/>
            </c:ext>
          </c:extLst>
        </c:ser>
        <c:ser>
          <c:idx val="2"/>
          <c:order val="2"/>
          <c:tx>
            <c:strRef>
              <c:f>Rainfallfig!$D$1</c:f>
              <c:strCache>
                <c:ptCount val="1"/>
                <c:pt idx="0">
                  <c:v>sc03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8.3333332999999996E-2</c:v>
                </c:pt>
                <c:pt idx="2">
                  <c:v>0.16666666699999999</c:v>
                </c:pt>
                <c:pt idx="3">
                  <c:v>0.25</c:v>
                </c:pt>
                <c:pt idx="4">
                  <c:v>0.33333333300000001</c:v>
                </c:pt>
                <c:pt idx="5">
                  <c:v>0.41666666699999999</c:v>
                </c:pt>
                <c:pt idx="6">
                  <c:v>0.5</c:v>
                </c:pt>
                <c:pt idx="7">
                  <c:v>0.58333333300000001</c:v>
                </c:pt>
                <c:pt idx="8">
                  <c:v>0.66666666699999999</c:v>
                </c:pt>
                <c:pt idx="9">
                  <c:v>0.75</c:v>
                </c:pt>
                <c:pt idx="10">
                  <c:v>0.83333333300000001</c:v>
                </c:pt>
                <c:pt idx="11">
                  <c:v>0.91666666699999999</c:v>
                </c:pt>
                <c:pt idx="12">
                  <c:v>1</c:v>
                </c:pt>
                <c:pt idx="13">
                  <c:v>1.0833333329999999</c:v>
                </c:pt>
                <c:pt idx="14">
                  <c:v>1.1666666670000001</c:v>
                </c:pt>
                <c:pt idx="15">
                  <c:v>1.25</c:v>
                </c:pt>
                <c:pt idx="16">
                  <c:v>1.3333333329999999</c:v>
                </c:pt>
                <c:pt idx="17">
                  <c:v>1.4166666670000001</c:v>
                </c:pt>
                <c:pt idx="18">
                  <c:v>1.5</c:v>
                </c:pt>
                <c:pt idx="19">
                  <c:v>1.5833333329999999</c:v>
                </c:pt>
                <c:pt idx="20">
                  <c:v>1.6666666670000001</c:v>
                </c:pt>
                <c:pt idx="21">
                  <c:v>1.75</c:v>
                </c:pt>
                <c:pt idx="22">
                  <c:v>1.8333333329999999</c:v>
                </c:pt>
                <c:pt idx="23">
                  <c:v>1.9166666670000001</c:v>
                </c:pt>
                <c:pt idx="24">
                  <c:v>2</c:v>
                </c:pt>
                <c:pt idx="25">
                  <c:v>2.0833333330000001</c:v>
                </c:pt>
                <c:pt idx="26">
                  <c:v>2.1666666669999999</c:v>
                </c:pt>
                <c:pt idx="27">
                  <c:v>2.25</c:v>
                </c:pt>
                <c:pt idx="28">
                  <c:v>2.3333333330000001</c:v>
                </c:pt>
                <c:pt idx="29">
                  <c:v>2.4166666669999999</c:v>
                </c:pt>
                <c:pt idx="30">
                  <c:v>2.5</c:v>
                </c:pt>
                <c:pt idx="31">
                  <c:v>2.5833333330000001</c:v>
                </c:pt>
                <c:pt idx="32">
                  <c:v>2.6666666669999999</c:v>
                </c:pt>
                <c:pt idx="33">
                  <c:v>2.75</c:v>
                </c:pt>
                <c:pt idx="34">
                  <c:v>2.8333333330000001</c:v>
                </c:pt>
                <c:pt idx="35">
                  <c:v>2.9166666669999999</c:v>
                </c:pt>
                <c:pt idx="36">
                  <c:v>3</c:v>
                </c:pt>
                <c:pt idx="37">
                  <c:v>3.0833333330000001</c:v>
                </c:pt>
                <c:pt idx="38">
                  <c:v>3.1666666669999999</c:v>
                </c:pt>
                <c:pt idx="39">
                  <c:v>3.25</c:v>
                </c:pt>
                <c:pt idx="40">
                  <c:v>3.3333333330000001</c:v>
                </c:pt>
                <c:pt idx="41">
                  <c:v>3.4166666669999999</c:v>
                </c:pt>
                <c:pt idx="42">
                  <c:v>3.5</c:v>
                </c:pt>
                <c:pt idx="43">
                  <c:v>3.5833333330000001</c:v>
                </c:pt>
                <c:pt idx="44">
                  <c:v>3.6666666669999999</c:v>
                </c:pt>
                <c:pt idx="45">
                  <c:v>3.75</c:v>
                </c:pt>
                <c:pt idx="46">
                  <c:v>3.8333333330000001</c:v>
                </c:pt>
                <c:pt idx="47">
                  <c:v>3.9166666669999999</c:v>
                </c:pt>
                <c:pt idx="48">
                  <c:v>4</c:v>
                </c:pt>
                <c:pt idx="49">
                  <c:v>4.0833333329999997</c:v>
                </c:pt>
                <c:pt idx="50">
                  <c:v>4.1666666670000003</c:v>
                </c:pt>
                <c:pt idx="51">
                  <c:v>4.25</c:v>
                </c:pt>
                <c:pt idx="52">
                  <c:v>4.3333333329999997</c:v>
                </c:pt>
                <c:pt idx="53">
                  <c:v>4.4166666670000003</c:v>
                </c:pt>
                <c:pt idx="54">
                  <c:v>4.5</c:v>
                </c:pt>
                <c:pt idx="55">
                  <c:v>4.5833333329999997</c:v>
                </c:pt>
                <c:pt idx="56">
                  <c:v>4.6666666670000003</c:v>
                </c:pt>
                <c:pt idx="57">
                  <c:v>4.75</c:v>
                </c:pt>
                <c:pt idx="58">
                  <c:v>4.8333333329999997</c:v>
                </c:pt>
                <c:pt idx="59">
                  <c:v>4.9166666670000003</c:v>
                </c:pt>
                <c:pt idx="60">
                  <c:v>5</c:v>
                </c:pt>
                <c:pt idx="61">
                  <c:v>5.0833333329999997</c:v>
                </c:pt>
                <c:pt idx="62">
                  <c:v>5.1666666670000003</c:v>
                </c:pt>
                <c:pt idx="63">
                  <c:v>5.25</c:v>
                </c:pt>
                <c:pt idx="64">
                  <c:v>5.3333333329999997</c:v>
                </c:pt>
                <c:pt idx="65">
                  <c:v>5.4166666670000003</c:v>
                </c:pt>
                <c:pt idx="66">
                  <c:v>5.5</c:v>
                </c:pt>
                <c:pt idx="67">
                  <c:v>5.5833333329999997</c:v>
                </c:pt>
                <c:pt idx="68">
                  <c:v>5.6666666670000003</c:v>
                </c:pt>
                <c:pt idx="69">
                  <c:v>5.75</c:v>
                </c:pt>
                <c:pt idx="70">
                  <c:v>5.8333333329999997</c:v>
                </c:pt>
                <c:pt idx="71">
                  <c:v>5.9166666670000003</c:v>
                </c:pt>
                <c:pt idx="72">
                  <c:v>6</c:v>
                </c:pt>
                <c:pt idx="73">
                  <c:v>6.0833333329999997</c:v>
                </c:pt>
                <c:pt idx="74">
                  <c:v>6.1666666670000003</c:v>
                </c:pt>
                <c:pt idx="75">
                  <c:v>6.25</c:v>
                </c:pt>
                <c:pt idx="76">
                  <c:v>6.3333333329999997</c:v>
                </c:pt>
                <c:pt idx="77">
                  <c:v>6.4166666670000003</c:v>
                </c:pt>
                <c:pt idx="78">
                  <c:v>6.5</c:v>
                </c:pt>
                <c:pt idx="79">
                  <c:v>6.5833333329999997</c:v>
                </c:pt>
                <c:pt idx="80">
                  <c:v>6.6666666670000003</c:v>
                </c:pt>
                <c:pt idx="81">
                  <c:v>6.75</c:v>
                </c:pt>
                <c:pt idx="82">
                  <c:v>6.8333333329999997</c:v>
                </c:pt>
                <c:pt idx="83">
                  <c:v>6.9166666670000003</c:v>
                </c:pt>
                <c:pt idx="84">
                  <c:v>7</c:v>
                </c:pt>
                <c:pt idx="85">
                  <c:v>7.0833333329999997</c:v>
                </c:pt>
                <c:pt idx="86">
                  <c:v>7.1666666670000003</c:v>
                </c:pt>
                <c:pt idx="87">
                  <c:v>7.25</c:v>
                </c:pt>
                <c:pt idx="88">
                  <c:v>7.3333333329999997</c:v>
                </c:pt>
                <c:pt idx="89">
                  <c:v>7.4166666670000003</c:v>
                </c:pt>
                <c:pt idx="90">
                  <c:v>7.5</c:v>
                </c:pt>
                <c:pt idx="91">
                  <c:v>7.5833333329999997</c:v>
                </c:pt>
                <c:pt idx="92">
                  <c:v>7.6666666670000003</c:v>
                </c:pt>
                <c:pt idx="93">
                  <c:v>7.75</c:v>
                </c:pt>
                <c:pt idx="94">
                  <c:v>7.8333333329999997</c:v>
                </c:pt>
                <c:pt idx="95">
                  <c:v>7.9166666670000003</c:v>
                </c:pt>
                <c:pt idx="96">
                  <c:v>8</c:v>
                </c:pt>
                <c:pt idx="97">
                  <c:v>8.0833333330000006</c:v>
                </c:pt>
                <c:pt idx="98">
                  <c:v>8.1666666669999994</c:v>
                </c:pt>
                <c:pt idx="99">
                  <c:v>8.25</c:v>
                </c:pt>
                <c:pt idx="100">
                  <c:v>8.3333333330000006</c:v>
                </c:pt>
                <c:pt idx="101">
                  <c:v>8.4166666669999994</c:v>
                </c:pt>
                <c:pt idx="102">
                  <c:v>8.5</c:v>
                </c:pt>
                <c:pt idx="103">
                  <c:v>8.5833333330000006</c:v>
                </c:pt>
                <c:pt idx="104">
                  <c:v>8.6666666669999994</c:v>
                </c:pt>
                <c:pt idx="105">
                  <c:v>8.75</c:v>
                </c:pt>
                <c:pt idx="106">
                  <c:v>8.8333333330000006</c:v>
                </c:pt>
                <c:pt idx="107">
                  <c:v>8.9166666669999994</c:v>
                </c:pt>
                <c:pt idx="108">
                  <c:v>9</c:v>
                </c:pt>
                <c:pt idx="109">
                  <c:v>9.0833333330000006</c:v>
                </c:pt>
                <c:pt idx="110">
                  <c:v>9.1666666669999994</c:v>
                </c:pt>
                <c:pt idx="111">
                  <c:v>9.25</c:v>
                </c:pt>
                <c:pt idx="112">
                  <c:v>9.3333333330000006</c:v>
                </c:pt>
                <c:pt idx="113">
                  <c:v>9.4166666669999994</c:v>
                </c:pt>
                <c:pt idx="114">
                  <c:v>9.5</c:v>
                </c:pt>
                <c:pt idx="115">
                  <c:v>9.5833333330000006</c:v>
                </c:pt>
                <c:pt idx="116">
                  <c:v>9.6666666669999994</c:v>
                </c:pt>
                <c:pt idx="117">
                  <c:v>9.75</c:v>
                </c:pt>
                <c:pt idx="118">
                  <c:v>9.8333333330000006</c:v>
                </c:pt>
                <c:pt idx="119">
                  <c:v>9.9166666669999994</c:v>
                </c:pt>
                <c:pt idx="120">
                  <c:v>10</c:v>
                </c:pt>
                <c:pt idx="121">
                  <c:v>10.08333333</c:v>
                </c:pt>
                <c:pt idx="122">
                  <c:v>10.16666667</c:v>
                </c:pt>
                <c:pt idx="123">
                  <c:v>10.25</c:v>
                </c:pt>
                <c:pt idx="124">
                  <c:v>10.33333333</c:v>
                </c:pt>
                <c:pt idx="125">
                  <c:v>10.41666667</c:v>
                </c:pt>
                <c:pt idx="126">
                  <c:v>10.5</c:v>
                </c:pt>
                <c:pt idx="127">
                  <c:v>10.58333333</c:v>
                </c:pt>
                <c:pt idx="128">
                  <c:v>10.66666667</c:v>
                </c:pt>
                <c:pt idx="129">
                  <c:v>10.75</c:v>
                </c:pt>
                <c:pt idx="130">
                  <c:v>10.83333333</c:v>
                </c:pt>
                <c:pt idx="131">
                  <c:v>10.91666667</c:v>
                </c:pt>
                <c:pt idx="132">
                  <c:v>11</c:v>
                </c:pt>
                <c:pt idx="133">
                  <c:v>11.08333333</c:v>
                </c:pt>
                <c:pt idx="134">
                  <c:v>11.16666667</c:v>
                </c:pt>
                <c:pt idx="135">
                  <c:v>11.25</c:v>
                </c:pt>
                <c:pt idx="136">
                  <c:v>11.33333333</c:v>
                </c:pt>
                <c:pt idx="137">
                  <c:v>11.41666667</c:v>
                </c:pt>
                <c:pt idx="138">
                  <c:v>11.5</c:v>
                </c:pt>
                <c:pt idx="139">
                  <c:v>11.58333333</c:v>
                </c:pt>
                <c:pt idx="140">
                  <c:v>11.66666667</c:v>
                </c:pt>
                <c:pt idx="141">
                  <c:v>11.75</c:v>
                </c:pt>
                <c:pt idx="142">
                  <c:v>11.83333333</c:v>
                </c:pt>
                <c:pt idx="143">
                  <c:v>11.91666667</c:v>
                </c:pt>
                <c:pt idx="144">
                  <c:v>12</c:v>
                </c:pt>
                <c:pt idx="145">
                  <c:v>12.08333333</c:v>
                </c:pt>
                <c:pt idx="146">
                  <c:v>12.16666667</c:v>
                </c:pt>
                <c:pt idx="147">
                  <c:v>12.25</c:v>
                </c:pt>
                <c:pt idx="148">
                  <c:v>12.33333333</c:v>
                </c:pt>
                <c:pt idx="149">
                  <c:v>12.41666667</c:v>
                </c:pt>
                <c:pt idx="150">
                  <c:v>12.5</c:v>
                </c:pt>
                <c:pt idx="151">
                  <c:v>12.58333333</c:v>
                </c:pt>
                <c:pt idx="152">
                  <c:v>12.66666667</c:v>
                </c:pt>
                <c:pt idx="153">
                  <c:v>12.75</c:v>
                </c:pt>
                <c:pt idx="154">
                  <c:v>12.83333333</c:v>
                </c:pt>
                <c:pt idx="155">
                  <c:v>12.91666667</c:v>
                </c:pt>
                <c:pt idx="156">
                  <c:v>13</c:v>
                </c:pt>
                <c:pt idx="157">
                  <c:v>13.08333333</c:v>
                </c:pt>
                <c:pt idx="158">
                  <c:v>13.16666667</c:v>
                </c:pt>
                <c:pt idx="159">
                  <c:v>13.25</c:v>
                </c:pt>
                <c:pt idx="160">
                  <c:v>13.33333333</c:v>
                </c:pt>
                <c:pt idx="161">
                  <c:v>13.41666667</c:v>
                </c:pt>
                <c:pt idx="162">
                  <c:v>13.5</c:v>
                </c:pt>
                <c:pt idx="163">
                  <c:v>13.58333333</c:v>
                </c:pt>
                <c:pt idx="164">
                  <c:v>13.66666667</c:v>
                </c:pt>
                <c:pt idx="165">
                  <c:v>13.75</c:v>
                </c:pt>
                <c:pt idx="166">
                  <c:v>13.83333333</c:v>
                </c:pt>
                <c:pt idx="167">
                  <c:v>13.91666667</c:v>
                </c:pt>
                <c:pt idx="168">
                  <c:v>14</c:v>
                </c:pt>
                <c:pt idx="169">
                  <c:v>14.08333333</c:v>
                </c:pt>
                <c:pt idx="170">
                  <c:v>14.16666667</c:v>
                </c:pt>
                <c:pt idx="171">
                  <c:v>14.25</c:v>
                </c:pt>
                <c:pt idx="172">
                  <c:v>14.33333333</c:v>
                </c:pt>
                <c:pt idx="173">
                  <c:v>14.41666667</c:v>
                </c:pt>
                <c:pt idx="174">
                  <c:v>14.5</c:v>
                </c:pt>
                <c:pt idx="175">
                  <c:v>14.58333333</c:v>
                </c:pt>
                <c:pt idx="176">
                  <c:v>14.66666667</c:v>
                </c:pt>
                <c:pt idx="177">
                  <c:v>14.75</c:v>
                </c:pt>
                <c:pt idx="178">
                  <c:v>14.83333333</c:v>
                </c:pt>
                <c:pt idx="179">
                  <c:v>14.91666667</c:v>
                </c:pt>
                <c:pt idx="180">
                  <c:v>15</c:v>
                </c:pt>
                <c:pt idx="181">
                  <c:v>15.08333333</c:v>
                </c:pt>
                <c:pt idx="182">
                  <c:v>15.16666667</c:v>
                </c:pt>
                <c:pt idx="183">
                  <c:v>15.25</c:v>
                </c:pt>
                <c:pt idx="184">
                  <c:v>15.33333333</c:v>
                </c:pt>
                <c:pt idx="185">
                  <c:v>15.41666667</c:v>
                </c:pt>
                <c:pt idx="186">
                  <c:v>15.5</c:v>
                </c:pt>
                <c:pt idx="187">
                  <c:v>15.58333333</c:v>
                </c:pt>
                <c:pt idx="188">
                  <c:v>15.66666667</c:v>
                </c:pt>
                <c:pt idx="189">
                  <c:v>15.75</c:v>
                </c:pt>
                <c:pt idx="190">
                  <c:v>15.83333333</c:v>
                </c:pt>
                <c:pt idx="191">
                  <c:v>15.91666667</c:v>
                </c:pt>
                <c:pt idx="192">
                  <c:v>16</c:v>
                </c:pt>
                <c:pt idx="193">
                  <c:v>16.083333329999999</c:v>
                </c:pt>
                <c:pt idx="194">
                  <c:v>16.166666670000001</c:v>
                </c:pt>
                <c:pt idx="195">
                  <c:v>16.25</c:v>
                </c:pt>
                <c:pt idx="196">
                  <c:v>16.333333329999999</c:v>
                </c:pt>
                <c:pt idx="197">
                  <c:v>16.416666670000001</c:v>
                </c:pt>
                <c:pt idx="198">
                  <c:v>16.5</c:v>
                </c:pt>
                <c:pt idx="199">
                  <c:v>16.583333329999999</c:v>
                </c:pt>
                <c:pt idx="200">
                  <c:v>16.666666670000001</c:v>
                </c:pt>
                <c:pt idx="201">
                  <c:v>16.75</c:v>
                </c:pt>
                <c:pt idx="202">
                  <c:v>16.833333329999999</c:v>
                </c:pt>
                <c:pt idx="203">
                  <c:v>16.916666670000001</c:v>
                </c:pt>
                <c:pt idx="204">
                  <c:v>17</c:v>
                </c:pt>
                <c:pt idx="205">
                  <c:v>17.083333329999999</c:v>
                </c:pt>
                <c:pt idx="206">
                  <c:v>17.166666670000001</c:v>
                </c:pt>
                <c:pt idx="207">
                  <c:v>17.25</c:v>
                </c:pt>
                <c:pt idx="208">
                  <c:v>17.333333329999999</c:v>
                </c:pt>
                <c:pt idx="209">
                  <c:v>17.416666670000001</c:v>
                </c:pt>
                <c:pt idx="210">
                  <c:v>17.5</c:v>
                </c:pt>
                <c:pt idx="211">
                  <c:v>17.583333329999999</c:v>
                </c:pt>
                <c:pt idx="212">
                  <c:v>17.666666670000001</c:v>
                </c:pt>
                <c:pt idx="213">
                  <c:v>17.75</c:v>
                </c:pt>
                <c:pt idx="214">
                  <c:v>17.833333329999999</c:v>
                </c:pt>
                <c:pt idx="215">
                  <c:v>17.916666670000001</c:v>
                </c:pt>
                <c:pt idx="216">
                  <c:v>18</c:v>
                </c:pt>
                <c:pt idx="217">
                  <c:v>18.083333329999999</c:v>
                </c:pt>
                <c:pt idx="218">
                  <c:v>18.166666670000001</c:v>
                </c:pt>
                <c:pt idx="219">
                  <c:v>18.25</c:v>
                </c:pt>
                <c:pt idx="220">
                  <c:v>18.333333329999999</c:v>
                </c:pt>
                <c:pt idx="221">
                  <c:v>18.416666670000001</c:v>
                </c:pt>
                <c:pt idx="222">
                  <c:v>18.5</c:v>
                </c:pt>
                <c:pt idx="223">
                  <c:v>18.583333329999999</c:v>
                </c:pt>
                <c:pt idx="224">
                  <c:v>18.666666670000001</c:v>
                </c:pt>
                <c:pt idx="225">
                  <c:v>18.75</c:v>
                </c:pt>
                <c:pt idx="226">
                  <c:v>18.833333329999999</c:v>
                </c:pt>
                <c:pt idx="227">
                  <c:v>18.916666670000001</c:v>
                </c:pt>
                <c:pt idx="228">
                  <c:v>19</c:v>
                </c:pt>
                <c:pt idx="229">
                  <c:v>19.083333329999999</c:v>
                </c:pt>
                <c:pt idx="230">
                  <c:v>19.166666670000001</c:v>
                </c:pt>
                <c:pt idx="231">
                  <c:v>19.25</c:v>
                </c:pt>
                <c:pt idx="232">
                  <c:v>19.333333329999999</c:v>
                </c:pt>
                <c:pt idx="233">
                  <c:v>19.416666670000001</c:v>
                </c:pt>
                <c:pt idx="234">
                  <c:v>19.5</c:v>
                </c:pt>
                <c:pt idx="235">
                  <c:v>19.583333329999999</c:v>
                </c:pt>
                <c:pt idx="236">
                  <c:v>19.666666670000001</c:v>
                </c:pt>
                <c:pt idx="237">
                  <c:v>19.75</c:v>
                </c:pt>
                <c:pt idx="238">
                  <c:v>19.833333329999999</c:v>
                </c:pt>
                <c:pt idx="239">
                  <c:v>19.916666670000001</c:v>
                </c:pt>
                <c:pt idx="240">
                  <c:v>20</c:v>
                </c:pt>
                <c:pt idx="241">
                  <c:v>20.083333329999999</c:v>
                </c:pt>
                <c:pt idx="242">
                  <c:v>20.166666670000001</c:v>
                </c:pt>
                <c:pt idx="243">
                  <c:v>20.25</c:v>
                </c:pt>
                <c:pt idx="244">
                  <c:v>20.333333329999999</c:v>
                </c:pt>
                <c:pt idx="245">
                  <c:v>20.416666670000001</c:v>
                </c:pt>
                <c:pt idx="246">
                  <c:v>20.5</c:v>
                </c:pt>
                <c:pt idx="247">
                  <c:v>20.583333329999999</c:v>
                </c:pt>
                <c:pt idx="248">
                  <c:v>20.666666670000001</c:v>
                </c:pt>
                <c:pt idx="249">
                  <c:v>20.75</c:v>
                </c:pt>
                <c:pt idx="250">
                  <c:v>20.833333329999999</c:v>
                </c:pt>
                <c:pt idx="251">
                  <c:v>20.916666670000001</c:v>
                </c:pt>
                <c:pt idx="252">
                  <c:v>21</c:v>
                </c:pt>
                <c:pt idx="253">
                  <c:v>21.083333329999999</c:v>
                </c:pt>
                <c:pt idx="254">
                  <c:v>21.166666670000001</c:v>
                </c:pt>
                <c:pt idx="255">
                  <c:v>21.25</c:v>
                </c:pt>
                <c:pt idx="256">
                  <c:v>21.333333329999999</c:v>
                </c:pt>
                <c:pt idx="257">
                  <c:v>21.416666670000001</c:v>
                </c:pt>
                <c:pt idx="258">
                  <c:v>21.5</c:v>
                </c:pt>
                <c:pt idx="259">
                  <c:v>21.583333329999999</c:v>
                </c:pt>
                <c:pt idx="260">
                  <c:v>21.666666670000001</c:v>
                </c:pt>
                <c:pt idx="261">
                  <c:v>21.75</c:v>
                </c:pt>
                <c:pt idx="262">
                  <c:v>21.833333329999999</c:v>
                </c:pt>
                <c:pt idx="263">
                  <c:v>21.916666670000001</c:v>
                </c:pt>
                <c:pt idx="264">
                  <c:v>22</c:v>
                </c:pt>
                <c:pt idx="265">
                  <c:v>22.083333329999999</c:v>
                </c:pt>
                <c:pt idx="266">
                  <c:v>22.166666670000001</c:v>
                </c:pt>
                <c:pt idx="267">
                  <c:v>22.25</c:v>
                </c:pt>
                <c:pt idx="268">
                  <c:v>22.333333329999999</c:v>
                </c:pt>
                <c:pt idx="269">
                  <c:v>22.416666670000001</c:v>
                </c:pt>
                <c:pt idx="270">
                  <c:v>22.5</c:v>
                </c:pt>
                <c:pt idx="271">
                  <c:v>22.583333329999999</c:v>
                </c:pt>
                <c:pt idx="272">
                  <c:v>22.666666670000001</c:v>
                </c:pt>
                <c:pt idx="273">
                  <c:v>22.75</c:v>
                </c:pt>
                <c:pt idx="274">
                  <c:v>22.833333329999999</c:v>
                </c:pt>
                <c:pt idx="275">
                  <c:v>22.916666670000001</c:v>
                </c:pt>
                <c:pt idx="276">
                  <c:v>23</c:v>
                </c:pt>
                <c:pt idx="277">
                  <c:v>23.083333329999999</c:v>
                </c:pt>
                <c:pt idx="278">
                  <c:v>23.166666670000001</c:v>
                </c:pt>
                <c:pt idx="279">
                  <c:v>23.25</c:v>
                </c:pt>
                <c:pt idx="280">
                  <c:v>23.333333329999999</c:v>
                </c:pt>
                <c:pt idx="281">
                  <c:v>23.416666670000001</c:v>
                </c:pt>
                <c:pt idx="282">
                  <c:v>23.5</c:v>
                </c:pt>
                <c:pt idx="283">
                  <c:v>23.583333329999999</c:v>
                </c:pt>
                <c:pt idx="284">
                  <c:v>23.666666670000001</c:v>
                </c:pt>
                <c:pt idx="285">
                  <c:v>23.75</c:v>
                </c:pt>
                <c:pt idx="286">
                  <c:v>23.833333329999999</c:v>
                </c:pt>
                <c:pt idx="287">
                  <c:v>23.916666670000001</c:v>
                </c:pt>
                <c:pt idx="288">
                  <c:v>24</c:v>
                </c:pt>
                <c:pt idx="289">
                  <c:v>24.083333329999999</c:v>
                </c:pt>
                <c:pt idx="290">
                  <c:v>24.166666670000001</c:v>
                </c:pt>
                <c:pt idx="291">
                  <c:v>24.25</c:v>
                </c:pt>
                <c:pt idx="292">
                  <c:v>24.333333329999999</c:v>
                </c:pt>
                <c:pt idx="293">
                  <c:v>24.416666670000001</c:v>
                </c:pt>
                <c:pt idx="294">
                  <c:v>24.5</c:v>
                </c:pt>
                <c:pt idx="295">
                  <c:v>24.583333329999999</c:v>
                </c:pt>
                <c:pt idx="296">
                  <c:v>24.666666670000001</c:v>
                </c:pt>
                <c:pt idx="297">
                  <c:v>24.75</c:v>
                </c:pt>
                <c:pt idx="298">
                  <c:v>24.833333329999999</c:v>
                </c:pt>
                <c:pt idx="299">
                  <c:v>24.916666670000001</c:v>
                </c:pt>
                <c:pt idx="300">
                  <c:v>25</c:v>
                </c:pt>
                <c:pt idx="301">
                  <c:v>25.083333329999999</c:v>
                </c:pt>
                <c:pt idx="302">
                  <c:v>25.166666670000001</c:v>
                </c:pt>
                <c:pt idx="303">
                  <c:v>25.25</c:v>
                </c:pt>
                <c:pt idx="304">
                  <c:v>25.333333329999999</c:v>
                </c:pt>
                <c:pt idx="305">
                  <c:v>25.416666670000001</c:v>
                </c:pt>
                <c:pt idx="306">
                  <c:v>25.5</c:v>
                </c:pt>
                <c:pt idx="307">
                  <c:v>25.583333329999999</c:v>
                </c:pt>
                <c:pt idx="308">
                  <c:v>25.666666670000001</c:v>
                </c:pt>
                <c:pt idx="309">
                  <c:v>25.75</c:v>
                </c:pt>
                <c:pt idx="310">
                  <c:v>25.833333329999999</c:v>
                </c:pt>
                <c:pt idx="311">
                  <c:v>25.916666670000001</c:v>
                </c:pt>
                <c:pt idx="312">
                  <c:v>26</c:v>
                </c:pt>
                <c:pt idx="313">
                  <c:v>26.083333329999999</c:v>
                </c:pt>
                <c:pt idx="314">
                  <c:v>26.166666670000001</c:v>
                </c:pt>
                <c:pt idx="315">
                  <c:v>26.25</c:v>
                </c:pt>
                <c:pt idx="316">
                  <c:v>26.333333329999999</c:v>
                </c:pt>
                <c:pt idx="317">
                  <c:v>26.416666670000001</c:v>
                </c:pt>
                <c:pt idx="318">
                  <c:v>26.5</c:v>
                </c:pt>
                <c:pt idx="319">
                  <c:v>26.583333329999999</c:v>
                </c:pt>
                <c:pt idx="320">
                  <c:v>26.666666670000001</c:v>
                </c:pt>
                <c:pt idx="321">
                  <c:v>26.75</c:v>
                </c:pt>
                <c:pt idx="322">
                  <c:v>26.833333329999999</c:v>
                </c:pt>
                <c:pt idx="323">
                  <c:v>26.916666670000001</c:v>
                </c:pt>
                <c:pt idx="324">
                  <c:v>27</c:v>
                </c:pt>
                <c:pt idx="325">
                  <c:v>27.083333329999999</c:v>
                </c:pt>
                <c:pt idx="326">
                  <c:v>27.166666670000001</c:v>
                </c:pt>
                <c:pt idx="327">
                  <c:v>27.25</c:v>
                </c:pt>
                <c:pt idx="328">
                  <c:v>27.333333329999999</c:v>
                </c:pt>
                <c:pt idx="329">
                  <c:v>27.416666670000001</c:v>
                </c:pt>
                <c:pt idx="330">
                  <c:v>27.5</c:v>
                </c:pt>
                <c:pt idx="331">
                  <c:v>27.583333329999999</c:v>
                </c:pt>
                <c:pt idx="332">
                  <c:v>27.666666670000001</c:v>
                </c:pt>
                <c:pt idx="333">
                  <c:v>27.75</c:v>
                </c:pt>
                <c:pt idx="334">
                  <c:v>27.833333329999999</c:v>
                </c:pt>
                <c:pt idx="335">
                  <c:v>27.916666670000001</c:v>
                </c:pt>
                <c:pt idx="336">
                  <c:v>28</c:v>
                </c:pt>
                <c:pt idx="337">
                  <c:v>28.083333329999999</c:v>
                </c:pt>
                <c:pt idx="338">
                  <c:v>28.166666670000001</c:v>
                </c:pt>
                <c:pt idx="339">
                  <c:v>28.25</c:v>
                </c:pt>
                <c:pt idx="340">
                  <c:v>28.333333329999999</c:v>
                </c:pt>
                <c:pt idx="341">
                  <c:v>28.416666670000001</c:v>
                </c:pt>
                <c:pt idx="342">
                  <c:v>28.5</c:v>
                </c:pt>
                <c:pt idx="343">
                  <c:v>28.583333329999999</c:v>
                </c:pt>
                <c:pt idx="344">
                  <c:v>28.666666670000001</c:v>
                </c:pt>
                <c:pt idx="345">
                  <c:v>28.75</c:v>
                </c:pt>
                <c:pt idx="346">
                  <c:v>28.833333329999999</c:v>
                </c:pt>
                <c:pt idx="347">
                  <c:v>28.916666670000001</c:v>
                </c:pt>
                <c:pt idx="348">
                  <c:v>29</c:v>
                </c:pt>
                <c:pt idx="349">
                  <c:v>29.083333329999999</c:v>
                </c:pt>
                <c:pt idx="350">
                  <c:v>29.166666670000001</c:v>
                </c:pt>
                <c:pt idx="351">
                  <c:v>29.25</c:v>
                </c:pt>
                <c:pt idx="352">
                  <c:v>29.333333329999999</c:v>
                </c:pt>
                <c:pt idx="353">
                  <c:v>29.416666670000001</c:v>
                </c:pt>
                <c:pt idx="354">
                  <c:v>29.5</c:v>
                </c:pt>
                <c:pt idx="355">
                  <c:v>29.583333329999999</c:v>
                </c:pt>
                <c:pt idx="356">
                  <c:v>29.666666670000001</c:v>
                </c:pt>
                <c:pt idx="357">
                  <c:v>29.75</c:v>
                </c:pt>
                <c:pt idx="358">
                  <c:v>29.833333329999999</c:v>
                </c:pt>
                <c:pt idx="359">
                  <c:v>29.916666670000001</c:v>
                </c:pt>
                <c:pt idx="360">
                  <c:v>30</c:v>
                </c:pt>
                <c:pt idx="361">
                  <c:v>30.083333329999999</c:v>
                </c:pt>
                <c:pt idx="362">
                  <c:v>30.166666670000001</c:v>
                </c:pt>
                <c:pt idx="363">
                  <c:v>30.25</c:v>
                </c:pt>
                <c:pt idx="364">
                  <c:v>30.333333329999999</c:v>
                </c:pt>
                <c:pt idx="365">
                  <c:v>30.416666670000001</c:v>
                </c:pt>
                <c:pt idx="366">
                  <c:v>30.5</c:v>
                </c:pt>
                <c:pt idx="367">
                  <c:v>30.583333329999999</c:v>
                </c:pt>
                <c:pt idx="368">
                  <c:v>30.666666670000001</c:v>
                </c:pt>
                <c:pt idx="369">
                  <c:v>30.75</c:v>
                </c:pt>
                <c:pt idx="370">
                  <c:v>30.833333329999999</c:v>
                </c:pt>
                <c:pt idx="371">
                  <c:v>30.916666670000001</c:v>
                </c:pt>
                <c:pt idx="372">
                  <c:v>31</c:v>
                </c:pt>
                <c:pt idx="373">
                  <c:v>31.083333329999999</c:v>
                </c:pt>
                <c:pt idx="374">
                  <c:v>31.166666670000001</c:v>
                </c:pt>
                <c:pt idx="375">
                  <c:v>31.25</c:v>
                </c:pt>
                <c:pt idx="376">
                  <c:v>31.333333329999999</c:v>
                </c:pt>
                <c:pt idx="377">
                  <c:v>31.416666670000001</c:v>
                </c:pt>
                <c:pt idx="378">
                  <c:v>31.5</c:v>
                </c:pt>
                <c:pt idx="379">
                  <c:v>31.583333329999999</c:v>
                </c:pt>
                <c:pt idx="380">
                  <c:v>31.666666670000001</c:v>
                </c:pt>
                <c:pt idx="381">
                  <c:v>31.75</c:v>
                </c:pt>
                <c:pt idx="382">
                  <c:v>31.833333329999999</c:v>
                </c:pt>
                <c:pt idx="383">
                  <c:v>31.916666670000001</c:v>
                </c:pt>
                <c:pt idx="384">
                  <c:v>32</c:v>
                </c:pt>
                <c:pt idx="385">
                  <c:v>32.083333330000002</c:v>
                </c:pt>
                <c:pt idx="386">
                  <c:v>32.166666669999998</c:v>
                </c:pt>
                <c:pt idx="387">
                  <c:v>32.25</c:v>
                </c:pt>
                <c:pt idx="388">
                  <c:v>32.333333330000002</c:v>
                </c:pt>
                <c:pt idx="389">
                  <c:v>32.416666669999998</c:v>
                </c:pt>
                <c:pt idx="390">
                  <c:v>32.5</c:v>
                </c:pt>
                <c:pt idx="391">
                  <c:v>32.583333330000002</c:v>
                </c:pt>
                <c:pt idx="392">
                  <c:v>32.666666669999998</c:v>
                </c:pt>
                <c:pt idx="393">
                  <c:v>32.75</c:v>
                </c:pt>
                <c:pt idx="394">
                  <c:v>32.833333330000002</c:v>
                </c:pt>
                <c:pt idx="395">
                  <c:v>32.916666669999998</c:v>
                </c:pt>
                <c:pt idx="396">
                  <c:v>33</c:v>
                </c:pt>
                <c:pt idx="397">
                  <c:v>33.083333330000002</c:v>
                </c:pt>
                <c:pt idx="398">
                  <c:v>33.166666669999998</c:v>
                </c:pt>
                <c:pt idx="399">
                  <c:v>33.25</c:v>
                </c:pt>
                <c:pt idx="400">
                  <c:v>33.333333330000002</c:v>
                </c:pt>
                <c:pt idx="401">
                  <c:v>33.416666669999998</c:v>
                </c:pt>
                <c:pt idx="402">
                  <c:v>33.5</c:v>
                </c:pt>
                <c:pt idx="403">
                  <c:v>33.583333330000002</c:v>
                </c:pt>
                <c:pt idx="404">
                  <c:v>33.666666669999998</c:v>
                </c:pt>
                <c:pt idx="405">
                  <c:v>33.75</c:v>
                </c:pt>
                <c:pt idx="406">
                  <c:v>33.833333330000002</c:v>
                </c:pt>
                <c:pt idx="407">
                  <c:v>33.916666669999998</c:v>
                </c:pt>
                <c:pt idx="408">
                  <c:v>34</c:v>
                </c:pt>
                <c:pt idx="409">
                  <c:v>34.083333330000002</c:v>
                </c:pt>
                <c:pt idx="410">
                  <c:v>34.166666669999998</c:v>
                </c:pt>
                <c:pt idx="411">
                  <c:v>34.25</c:v>
                </c:pt>
                <c:pt idx="412">
                  <c:v>34.333333330000002</c:v>
                </c:pt>
                <c:pt idx="413">
                  <c:v>34.416666669999998</c:v>
                </c:pt>
                <c:pt idx="414">
                  <c:v>34.5</c:v>
                </c:pt>
                <c:pt idx="415">
                  <c:v>34.583333330000002</c:v>
                </c:pt>
                <c:pt idx="416">
                  <c:v>34.666666669999998</c:v>
                </c:pt>
                <c:pt idx="417">
                  <c:v>34.75</c:v>
                </c:pt>
                <c:pt idx="418">
                  <c:v>34.833333330000002</c:v>
                </c:pt>
                <c:pt idx="419">
                  <c:v>34.916666669999998</c:v>
                </c:pt>
                <c:pt idx="420">
                  <c:v>35</c:v>
                </c:pt>
                <c:pt idx="421">
                  <c:v>35.083333330000002</c:v>
                </c:pt>
                <c:pt idx="422">
                  <c:v>35.166666669999998</c:v>
                </c:pt>
                <c:pt idx="423">
                  <c:v>35.25</c:v>
                </c:pt>
                <c:pt idx="424">
                  <c:v>35.333333330000002</c:v>
                </c:pt>
                <c:pt idx="425">
                  <c:v>35.416666669999998</c:v>
                </c:pt>
                <c:pt idx="426">
                  <c:v>35.5</c:v>
                </c:pt>
                <c:pt idx="427">
                  <c:v>35.583333330000002</c:v>
                </c:pt>
                <c:pt idx="428">
                  <c:v>35.666666669999998</c:v>
                </c:pt>
                <c:pt idx="429">
                  <c:v>35.75</c:v>
                </c:pt>
                <c:pt idx="430">
                  <c:v>35.833333330000002</c:v>
                </c:pt>
                <c:pt idx="431">
                  <c:v>35.916666669999998</c:v>
                </c:pt>
                <c:pt idx="432">
                  <c:v>36</c:v>
                </c:pt>
                <c:pt idx="433">
                  <c:v>36.083333330000002</c:v>
                </c:pt>
                <c:pt idx="434">
                  <c:v>36.166666669999998</c:v>
                </c:pt>
                <c:pt idx="435">
                  <c:v>36.25</c:v>
                </c:pt>
                <c:pt idx="436">
                  <c:v>36.333333330000002</c:v>
                </c:pt>
                <c:pt idx="437">
                  <c:v>36.416666669999998</c:v>
                </c:pt>
                <c:pt idx="438">
                  <c:v>36.5</c:v>
                </c:pt>
                <c:pt idx="439">
                  <c:v>36.583333330000002</c:v>
                </c:pt>
                <c:pt idx="440">
                  <c:v>36.666666669999998</c:v>
                </c:pt>
                <c:pt idx="441">
                  <c:v>36.75</c:v>
                </c:pt>
                <c:pt idx="442">
                  <c:v>36.833333330000002</c:v>
                </c:pt>
                <c:pt idx="443">
                  <c:v>36.916666669999998</c:v>
                </c:pt>
                <c:pt idx="444">
                  <c:v>37</c:v>
                </c:pt>
                <c:pt idx="445">
                  <c:v>37.083333330000002</c:v>
                </c:pt>
                <c:pt idx="446">
                  <c:v>37.166666669999998</c:v>
                </c:pt>
                <c:pt idx="447">
                  <c:v>37.25</c:v>
                </c:pt>
                <c:pt idx="448">
                  <c:v>37.333333330000002</c:v>
                </c:pt>
                <c:pt idx="449">
                  <c:v>37.416666669999998</c:v>
                </c:pt>
                <c:pt idx="450">
                  <c:v>37.5</c:v>
                </c:pt>
                <c:pt idx="451">
                  <c:v>37.583333330000002</c:v>
                </c:pt>
                <c:pt idx="452">
                  <c:v>37.666666669999998</c:v>
                </c:pt>
                <c:pt idx="453">
                  <c:v>37.75</c:v>
                </c:pt>
                <c:pt idx="454">
                  <c:v>37.833333330000002</c:v>
                </c:pt>
                <c:pt idx="455">
                  <c:v>37.916666669999998</c:v>
                </c:pt>
                <c:pt idx="456">
                  <c:v>38</c:v>
                </c:pt>
                <c:pt idx="457">
                  <c:v>38.083333330000002</c:v>
                </c:pt>
                <c:pt idx="458">
                  <c:v>38.166666669999998</c:v>
                </c:pt>
                <c:pt idx="459">
                  <c:v>38.25</c:v>
                </c:pt>
                <c:pt idx="460">
                  <c:v>38.333333330000002</c:v>
                </c:pt>
                <c:pt idx="461">
                  <c:v>38.416666669999998</c:v>
                </c:pt>
                <c:pt idx="462">
                  <c:v>38.5</c:v>
                </c:pt>
                <c:pt idx="463">
                  <c:v>38.583333330000002</c:v>
                </c:pt>
                <c:pt idx="464">
                  <c:v>38.666666669999998</c:v>
                </c:pt>
                <c:pt idx="465">
                  <c:v>38.75</c:v>
                </c:pt>
                <c:pt idx="466">
                  <c:v>38.833333330000002</c:v>
                </c:pt>
                <c:pt idx="467">
                  <c:v>38.916666669999998</c:v>
                </c:pt>
                <c:pt idx="468">
                  <c:v>39</c:v>
                </c:pt>
                <c:pt idx="469">
                  <c:v>39.083333330000002</c:v>
                </c:pt>
                <c:pt idx="470">
                  <c:v>39.166666669999998</c:v>
                </c:pt>
                <c:pt idx="471">
                  <c:v>39.25</c:v>
                </c:pt>
                <c:pt idx="472">
                  <c:v>39.333333330000002</c:v>
                </c:pt>
                <c:pt idx="473">
                  <c:v>39.416666669999998</c:v>
                </c:pt>
                <c:pt idx="474">
                  <c:v>39.5</c:v>
                </c:pt>
                <c:pt idx="475">
                  <c:v>39.583333330000002</c:v>
                </c:pt>
                <c:pt idx="476">
                  <c:v>39.666666669999998</c:v>
                </c:pt>
                <c:pt idx="477">
                  <c:v>39.75</c:v>
                </c:pt>
                <c:pt idx="478">
                  <c:v>39.833333330000002</c:v>
                </c:pt>
                <c:pt idx="479">
                  <c:v>39.916666669999998</c:v>
                </c:pt>
                <c:pt idx="480">
                  <c:v>40</c:v>
                </c:pt>
                <c:pt idx="481">
                  <c:v>40.083333330000002</c:v>
                </c:pt>
                <c:pt idx="482">
                  <c:v>40.166666669999998</c:v>
                </c:pt>
                <c:pt idx="483">
                  <c:v>40.25</c:v>
                </c:pt>
                <c:pt idx="484">
                  <c:v>40.333333330000002</c:v>
                </c:pt>
                <c:pt idx="485">
                  <c:v>40.416666669999998</c:v>
                </c:pt>
                <c:pt idx="486">
                  <c:v>40.5</c:v>
                </c:pt>
                <c:pt idx="487">
                  <c:v>40.583333330000002</c:v>
                </c:pt>
                <c:pt idx="488">
                  <c:v>40.666666669999998</c:v>
                </c:pt>
                <c:pt idx="489">
                  <c:v>40.75</c:v>
                </c:pt>
                <c:pt idx="490">
                  <c:v>40.833333330000002</c:v>
                </c:pt>
                <c:pt idx="491">
                  <c:v>40.916666669999998</c:v>
                </c:pt>
                <c:pt idx="492">
                  <c:v>41</c:v>
                </c:pt>
                <c:pt idx="493">
                  <c:v>41.083333330000002</c:v>
                </c:pt>
                <c:pt idx="494">
                  <c:v>41.166666669999998</c:v>
                </c:pt>
                <c:pt idx="495">
                  <c:v>41.25</c:v>
                </c:pt>
                <c:pt idx="496">
                  <c:v>41.333333330000002</c:v>
                </c:pt>
                <c:pt idx="497">
                  <c:v>41.416666669999998</c:v>
                </c:pt>
                <c:pt idx="498">
                  <c:v>41.5</c:v>
                </c:pt>
                <c:pt idx="499">
                  <c:v>41.583333330000002</c:v>
                </c:pt>
                <c:pt idx="500">
                  <c:v>41.666666669999998</c:v>
                </c:pt>
                <c:pt idx="501">
                  <c:v>41.75</c:v>
                </c:pt>
                <c:pt idx="502">
                  <c:v>41.833333330000002</c:v>
                </c:pt>
                <c:pt idx="503">
                  <c:v>41.916666669999998</c:v>
                </c:pt>
                <c:pt idx="504">
                  <c:v>42</c:v>
                </c:pt>
                <c:pt idx="505">
                  <c:v>42.083333330000002</c:v>
                </c:pt>
                <c:pt idx="506">
                  <c:v>42.166666669999998</c:v>
                </c:pt>
                <c:pt idx="507">
                  <c:v>42.25</c:v>
                </c:pt>
                <c:pt idx="508">
                  <c:v>42.333333330000002</c:v>
                </c:pt>
                <c:pt idx="509">
                  <c:v>42.416666669999998</c:v>
                </c:pt>
                <c:pt idx="510">
                  <c:v>42.5</c:v>
                </c:pt>
                <c:pt idx="511">
                  <c:v>42.583333330000002</c:v>
                </c:pt>
                <c:pt idx="512">
                  <c:v>42.666666669999998</c:v>
                </c:pt>
                <c:pt idx="513">
                  <c:v>42.75</c:v>
                </c:pt>
                <c:pt idx="514">
                  <c:v>42.833333330000002</c:v>
                </c:pt>
                <c:pt idx="515">
                  <c:v>42.916666669999998</c:v>
                </c:pt>
                <c:pt idx="516">
                  <c:v>43</c:v>
                </c:pt>
                <c:pt idx="517">
                  <c:v>43.083333330000002</c:v>
                </c:pt>
                <c:pt idx="518">
                  <c:v>43.166666669999998</c:v>
                </c:pt>
                <c:pt idx="519">
                  <c:v>43.25</c:v>
                </c:pt>
                <c:pt idx="520">
                  <c:v>43.333333330000002</c:v>
                </c:pt>
                <c:pt idx="521">
                  <c:v>43.416666669999998</c:v>
                </c:pt>
                <c:pt idx="522">
                  <c:v>43.5</c:v>
                </c:pt>
                <c:pt idx="523">
                  <c:v>43.583333330000002</c:v>
                </c:pt>
                <c:pt idx="524">
                  <c:v>43.666666669999998</c:v>
                </c:pt>
                <c:pt idx="525">
                  <c:v>43.75</c:v>
                </c:pt>
                <c:pt idx="526">
                  <c:v>43.833333330000002</c:v>
                </c:pt>
                <c:pt idx="527">
                  <c:v>43.916666669999998</c:v>
                </c:pt>
                <c:pt idx="528">
                  <c:v>44</c:v>
                </c:pt>
                <c:pt idx="529">
                  <c:v>44.083333330000002</c:v>
                </c:pt>
                <c:pt idx="530">
                  <c:v>44.166666669999998</c:v>
                </c:pt>
                <c:pt idx="531">
                  <c:v>44.25</c:v>
                </c:pt>
                <c:pt idx="532">
                  <c:v>44.333333330000002</c:v>
                </c:pt>
                <c:pt idx="533">
                  <c:v>44.416666669999998</c:v>
                </c:pt>
                <c:pt idx="534">
                  <c:v>44.5</c:v>
                </c:pt>
                <c:pt idx="535">
                  <c:v>44.583333330000002</c:v>
                </c:pt>
                <c:pt idx="536">
                  <c:v>44.666666669999998</c:v>
                </c:pt>
                <c:pt idx="537">
                  <c:v>44.75</c:v>
                </c:pt>
                <c:pt idx="538">
                  <c:v>44.833333330000002</c:v>
                </c:pt>
                <c:pt idx="539">
                  <c:v>44.916666669999998</c:v>
                </c:pt>
                <c:pt idx="540">
                  <c:v>45</c:v>
                </c:pt>
                <c:pt idx="541">
                  <c:v>45.083333330000002</c:v>
                </c:pt>
                <c:pt idx="542">
                  <c:v>45.166666669999998</c:v>
                </c:pt>
                <c:pt idx="543">
                  <c:v>45.25</c:v>
                </c:pt>
                <c:pt idx="544">
                  <c:v>45.333333330000002</c:v>
                </c:pt>
                <c:pt idx="545">
                  <c:v>45.416666669999998</c:v>
                </c:pt>
                <c:pt idx="546">
                  <c:v>45.5</c:v>
                </c:pt>
                <c:pt idx="547">
                  <c:v>45.583333330000002</c:v>
                </c:pt>
                <c:pt idx="548">
                  <c:v>45.666666669999998</c:v>
                </c:pt>
                <c:pt idx="549">
                  <c:v>45.75</c:v>
                </c:pt>
                <c:pt idx="550">
                  <c:v>45.833333330000002</c:v>
                </c:pt>
                <c:pt idx="551">
                  <c:v>45.916666669999998</c:v>
                </c:pt>
                <c:pt idx="552">
                  <c:v>46</c:v>
                </c:pt>
                <c:pt idx="553">
                  <c:v>46.083333330000002</c:v>
                </c:pt>
                <c:pt idx="554">
                  <c:v>46.166666669999998</c:v>
                </c:pt>
                <c:pt idx="555">
                  <c:v>46.25</c:v>
                </c:pt>
                <c:pt idx="556">
                  <c:v>46.333333330000002</c:v>
                </c:pt>
                <c:pt idx="557">
                  <c:v>46.416666669999998</c:v>
                </c:pt>
                <c:pt idx="558">
                  <c:v>46.5</c:v>
                </c:pt>
                <c:pt idx="559">
                  <c:v>46.583333330000002</c:v>
                </c:pt>
                <c:pt idx="560">
                  <c:v>46.666666669999998</c:v>
                </c:pt>
                <c:pt idx="561">
                  <c:v>46.75</c:v>
                </c:pt>
                <c:pt idx="562">
                  <c:v>46.833333330000002</c:v>
                </c:pt>
                <c:pt idx="563">
                  <c:v>46.916666669999998</c:v>
                </c:pt>
                <c:pt idx="564">
                  <c:v>47</c:v>
                </c:pt>
                <c:pt idx="565">
                  <c:v>47.083333330000002</c:v>
                </c:pt>
                <c:pt idx="566">
                  <c:v>47.166666669999998</c:v>
                </c:pt>
                <c:pt idx="567">
                  <c:v>47.25</c:v>
                </c:pt>
                <c:pt idx="568">
                  <c:v>47.333333330000002</c:v>
                </c:pt>
                <c:pt idx="569">
                  <c:v>47.416666669999998</c:v>
                </c:pt>
                <c:pt idx="570">
                  <c:v>47.5</c:v>
                </c:pt>
                <c:pt idx="571">
                  <c:v>47.583333330000002</c:v>
                </c:pt>
                <c:pt idx="572">
                  <c:v>47.666666669999998</c:v>
                </c:pt>
                <c:pt idx="573">
                  <c:v>47.75</c:v>
                </c:pt>
                <c:pt idx="574">
                  <c:v>47.833333330000002</c:v>
                </c:pt>
                <c:pt idx="575">
                  <c:v>47.916666669999998</c:v>
                </c:pt>
                <c:pt idx="576">
                  <c:v>48</c:v>
                </c:pt>
                <c:pt idx="577">
                  <c:v>48.083333330000002</c:v>
                </c:pt>
                <c:pt idx="578">
                  <c:v>48.166666669999998</c:v>
                </c:pt>
              </c:numCache>
            </c:numRef>
          </c:cat>
          <c:val>
            <c:numRef>
              <c:f>Rainfallfig!$D$2:$D$605</c:f>
              <c:numCache>
                <c:formatCode>General</c:formatCode>
                <c:ptCount val="604"/>
                <c:pt idx="0">
                  <c:v>37.257468500000002</c:v>
                </c:pt>
                <c:pt idx="1">
                  <c:v>45.445648550000001</c:v>
                </c:pt>
                <c:pt idx="2">
                  <c:v>45.445648550000001</c:v>
                </c:pt>
                <c:pt idx="3">
                  <c:v>45.445648550000001</c:v>
                </c:pt>
                <c:pt idx="4">
                  <c:v>46.64867366</c:v>
                </c:pt>
                <c:pt idx="5">
                  <c:v>46.64867366</c:v>
                </c:pt>
                <c:pt idx="6">
                  <c:v>46.64867366</c:v>
                </c:pt>
                <c:pt idx="7">
                  <c:v>39.946381359999997</c:v>
                </c:pt>
                <c:pt idx="8">
                  <c:v>39.946381359999997</c:v>
                </c:pt>
                <c:pt idx="9">
                  <c:v>39.946381359999997</c:v>
                </c:pt>
                <c:pt idx="10">
                  <c:v>34.361612049999998</c:v>
                </c:pt>
                <c:pt idx="11">
                  <c:v>34.361612049999998</c:v>
                </c:pt>
                <c:pt idx="12">
                  <c:v>34.361612049999998</c:v>
                </c:pt>
                <c:pt idx="13">
                  <c:v>49.016140720000003</c:v>
                </c:pt>
                <c:pt idx="14">
                  <c:v>49.016140720000003</c:v>
                </c:pt>
                <c:pt idx="15">
                  <c:v>49.016140720000003</c:v>
                </c:pt>
                <c:pt idx="16">
                  <c:v>39.070043099999999</c:v>
                </c:pt>
                <c:pt idx="17">
                  <c:v>39.070043099999999</c:v>
                </c:pt>
                <c:pt idx="18">
                  <c:v>39.070043099999999</c:v>
                </c:pt>
                <c:pt idx="19">
                  <c:v>52.75215858</c:v>
                </c:pt>
                <c:pt idx="20">
                  <c:v>52.75215858</c:v>
                </c:pt>
                <c:pt idx="21">
                  <c:v>52.75215858</c:v>
                </c:pt>
                <c:pt idx="22">
                  <c:v>29.230239999999998</c:v>
                </c:pt>
                <c:pt idx="23">
                  <c:v>29.230239999999998</c:v>
                </c:pt>
                <c:pt idx="24">
                  <c:v>29.230239999999998</c:v>
                </c:pt>
                <c:pt idx="25">
                  <c:v>44.220343839999998</c:v>
                </c:pt>
                <c:pt idx="26">
                  <c:v>44.220343839999998</c:v>
                </c:pt>
                <c:pt idx="27">
                  <c:v>44.220343839999998</c:v>
                </c:pt>
                <c:pt idx="28">
                  <c:v>50.504599800000001</c:v>
                </c:pt>
                <c:pt idx="29">
                  <c:v>50.504599800000001</c:v>
                </c:pt>
                <c:pt idx="30">
                  <c:v>50.504599800000001</c:v>
                </c:pt>
                <c:pt idx="31">
                  <c:v>35.362900760000002</c:v>
                </c:pt>
                <c:pt idx="32">
                  <c:v>35.362900760000002</c:v>
                </c:pt>
                <c:pt idx="33">
                  <c:v>35.362900760000002</c:v>
                </c:pt>
                <c:pt idx="34">
                  <c:v>40.768246920000003</c:v>
                </c:pt>
                <c:pt idx="35">
                  <c:v>40.768246920000003</c:v>
                </c:pt>
                <c:pt idx="36">
                  <c:v>40.768246920000003</c:v>
                </c:pt>
                <c:pt idx="37">
                  <c:v>36.780030629999999</c:v>
                </c:pt>
                <c:pt idx="38">
                  <c:v>36.780030629999999</c:v>
                </c:pt>
                <c:pt idx="39">
                  <c:v>36.780030629999999</c:v>
                </c:pt>
                <c:pt idx="40">
                  <c:v>41.44093221</c:v>
                </c:pt>
                <c:pt idx="41">
                  <c:v>41.44093221</c:v>
                </c:pt>
                <c:pt idx="42">
                  <c:v>41.44093221</c:v>
                </c:pt>
                <c:pt idx="43">
                  <c:v>44.436954309999997</c:v>
                </c:pt>
                <c:pt idx="44">
                  <c:v>44.436954309999997</c:v>
                </c:pt>
                <c:pt idx="45">
                  <c:v>44.436954309999997</c:v>
                </c:pt>
                <c:pt idx="46">
                  <c:v>49.300272139999997</c:v>
                </c:pt>
                <c:pt idx="47">
                  <c:v>49.300272139999997</c:v>
                </c:pt>
                <c:pt idx="48">
                  <c:v>49.300272139999997</c:v>
                </c:pt>
                <c:pt idx="49">
                  <c:v>33.494922580000001</c:v>
                </c:pt>
                <c:pt idx="50">
                  <c:v>33.494922580000001</c:v>
                </c:pt>
                <c:pt idx="51">
                  <c:v>33.494922580000001</c:v>
                </c:pt>
                <c:pt idx="52">
                  <c:v>49.541186410000002</c:v>
                </c:pt>
                <c:pt idx="53">
                  <c:v>49.541186410000002</c:v>
                </c:pt>
                <c:pt idx="54">
                  <c:v>49.541186410000002</c:v>
                </c:pt>
                <c:pt idx="55">
                  <c:v>40.502693180000001</c:v>
                </c:pt>
                <c:pt idx="56">
                  <c:v>40.502693180000001</c:v>
                </c:pt>
                <c:pt idx="57">
                  <c:v>40.502693180000001</c:v>
                </c:pt>
                <c:pt idx="58">
                  <c:v>39.062619900000001</c:v>
                </c:pt>
                <c:pt idx="59">
                  <c:v>39.062619900000001</c:v>
                </c:pt>
                <c:pt idx="60">
                  <c:v>39.062619900000001</c:v>
                </c:pt>
                <c:pt idx="61">
                  <c:v>38.602677139999997</c:v>
                </c:pt>
                <c:pt idx="62">
                  <c:v>38.602677139999997</c:v>
                </c:pt>
                <c:pt idx="63">
                  <c:v>38.602677139999997</c:v>
                </c:pt>
                <c:pt idx="64">
                  <c:v>35.2117638</c:v>
                </c:pt>
                <c:pt idx="65">
                  <c:v>35.2117638</c:v>
                </c:pt>
                <c:pt idx="66">
                  <c:v>35.2117638</c:v>
                </c:pt>
                <c:pt idx="67">
                  <c:v>58.552736369999998</c:v>
                </c:pt>
                <c:pt idx="68">
                  <c:v>58.552736369999998</c:v>
                </c:pt>
                <c:pt idx="69">
                  <c:v>58.552736369999998</c:v>
                </c:pt>
                <c:pt idx="70">
                  <c:v>56.73828932</c:v>
                </c:pt>
                <c:pt idx="71">
                  <c:v>56.73828932</c:v>
                </c:pt>
                <c:pt idx="72">
                  <c:v>56.73828932</c:v>
                </c:pt>
                <c:pt idx="73">
                  <c:v>52.211373870000003</c:v>
                </c:pt>
                <c:pt idx="74">
                  <c:v>52.211373870000003</c:v>
                </c:pt>
                <c:pt idx="75">
                  <c:v>52.211373870000003</c:v>
                </c:pt>
                <c:pt idx="76">
                  <c:v>48.412002610000002</c:v>
                </c:pt>
                <c:pt idx="77">
                  <c:v>48.412002610000002</c:v>
                </c:pt>
                <c:pt idx="78">
                  <c:v>48.412002610000002</c:v>
                </c:pt>
                <c:pt idx="79">
                  <c:v>32.186031270000001</c:v>
                </c:pt>
                <c:pt idx="80">
                  <c:v>32.186031270000001</c:v>
                </c:pt>
                <c:pt idx="81">
                  <c:v>32.186031270000001</c:v>
                </c:pt>
                <c:pt idx="82">
                  <c:v>36.36708943</c:v>
                </c:pt>
                <c:pt idx="83">
                  <c:v>36.36708943</c:v>
                </c:pt>
                <c:pt idx="84">
                  <c:v>36.36708943</c:v>
                </c:pt>
                <c:pt idx="85">
                  <c:v>30.999450469999999</c:v>
                </c:pt>
                <c:pt idx="86">
                  <c:v>30.999450469999999</c:v>
                </c:pt>
                <c:pt idx="87">
                  <c:v>30.999450469999999</c:v>
                </c:pt>
                <c:pt idx="88">
                  <c:v>25.542264889999998</c:v>
                </c:pt>
                <c:pt idx="89">
                  <c:v>25.542264889999998</c:v>
                </c:pt>
                <c:pt idx="90">
                  <c:v>25.542264889999998</c:v>
                </c:pt>
                <c:pt idx="91">
                  <c:v>32.922975710000003</c:v>
                </c:pt>
                <c:pt idx="92">
                  <c:v>32.922975710000003</c:v>
                </c:pt>
                <c:pt idx="93">
                  <c:v>32.922975710000003</c:v>
                </c:pt>
                <c:pt idx="94">
                  <c:v>41.848384439999997</c:v>
                </c:pt>
                <c:pt idx="95">
                  <c:v>41.848384439999997</c:v>
                </c:pt>
                <c:pt idx="96">
                  <c:v>41.848384439999997</c:v>
                </c:pt>
                <c:pt idx="97">
                  <c:v>39.438150630000003</c:v>
                </c:pt>
                <c:pt idx="98">
                  <c:v>39.438150630000003</c:v>
                </c:pt>
                <c:pt idx="99">
                  <c:v>39.438150630000003</c:v>
                </c:pt>
                <c:pt idx="100">
                  <c:v>37.139023639999998</c:v>
                </c:pt>
                <c:pt idx="101">
                  <c:v>37.139023639999998</c:v>
                </c:pt>
                <c:pt idx="102">
                  <c:v>37.139023639999998</c:v>
                </c:pt>
                <c:pt idx="103">
                  <c:v>34.391528039999997</c:v>
                </c:pt>
                <c:pt idx="104">
                  <c:v>34.391528039999997</c:v>
                </c:pt>
                <c:pt idx="105">
                  <c:v>34.391528039999997</c:v>
                </c:pt>
                <c:pt idx="106">
                  <c:v>30.721438620000001</c:v>
                </c:pt>
                <c:pt idx="107">
                  <c:v>30.721438620000001</c:v>
                </c:pt>
                <c:pt idx="108">
                  <c:v>30.721438620000001</c:v>
                </c:pt>
                <c:pt idx="109">
                  <c:v>35.907987409999997</c:v>
                </c:pt>
                <c:pt idx="110">
                  <c:v>35.907987409999997</c:v>
                </c:pt>
                <c:pt idx="111">
                  <c:v>35.907987409999997</c:v>
                </c:pt>
                <c:pt idx="112">
                  <c:v>42.385262570000002</c:v>
                </c:pt>
                <c:pt idx="113">
                  <c:v>42.385262570000002</c:v>
                </c:pt>
                <c:pt idx="114">
                  <c:v>42.385262570000002</c:v>
                </c:pt>
                <c:pt idx="115">
                  <c:v>42.583327449999999</c:v>
                </c:pt>
                <c:pt idx="116">
                  <c:v>42.583327449999999</c:v>
                </c:pt>
                <c:pt idx="117">
                  <c:v>42.583327449999999</c:v>
                </c:pt>
                <c:pt idx="118">
                  <c:v>38.356008780000003</c:v>
                </c:pt>
                <c:pt idx="119">
                  <c:v>38.356008780000003</c:v>
                </c:pt>
                <c:pt idx="120">
                  <c:v>38.356008780000003</c:v>
                </c:pt>
                <c:pt idx="121">
                  <c:v>43.09702652</c:v>
                </c:pt>
                <c:pt idx="122">
                  <c:v>43.09702652</c:v>
                </c:pt>
                <c:pt idx="123">
                  <c:v>43.09702652</c:v>
                </c:pt>
                <c:pt idx="124">
                  <c:v>41.446148569999998</c:v>
                </c:pt>
                <c:pt idx="125">
                  <c:v>41.446148569999998</c:v>
                </c:pt>
                <c:pt idx="126">
                  <c:v>41.446148569999998</c:v>
                </c:pt>
                <c:pt idx="127">
                  <c:v>28.881732280000001</c:v>
                </c:pt>
                <c:pt idx="128">
                  <c:v>28.881732280000001</c:v>
                </c:pt>
                <c:pt idx="129">
                  <c:v>28.881732280000001</c:v>
                </c:pt>
                <c:pt idx="130">
                  <c:v>39.489823219999998</c:v>
                </c:pt>
                <c:pt idx="131">
                  <c:v>39.489823219999998</c:v>
                </c:pt>
                <c:pt idx="132">
                  <c:v>39.489823219999998</c:v>
                </c:pt>
                <c:pt idx="133">
                  <c:v>36.35098721</c:v>
                </c:pt>
                <c:pt idx="134">
                  <c:v>36.35098721</c:v>
                </c:pt>
                <c:pt idx="135">
                  <c:v>36.35098721</c:v>
                </c:pt>
                <c:pt idx="136">
                  <c:v>30.25564992</c:v>
                </c:pt>
                <c:pt idx="137">
                  <c:v>30.25564992</c:v>
                </c:pt>
                <c:pt idx="138">
                  <c:v>30.25564992</c:v>
                </c:pt>
                <c:pt idx="139">
                  <c:v>32.682707929999999</c:v>
                </c:pt>
                <c:pt idx="140">
                  <c:v>32.682707929999999</c:v>
                </c:pt>
                <c:pt idx="141">
                  <c:v>32.682707929999999</c:v>
                </c:pt>
                <c:pt idx="142">
                  <c:v>35.01141338</c:v>
                </c:pt>
                <c:pt idx="143">
                  <c:v>35.01141338</c:v>
                </c:pt>
                <c:pt idx="144">
                  <c:v>35.01141338</c:v>
                </c:pt>
                <c:pt idx="145">
                  <c:v>50.05195028</c:v>
                </c:pt>
                <c:pt idx="146">
                  <c:v>50.05195028</c:v>
                </c:pt>
                <c:pt idx="147">
                  <c:v>50.05195028</c:v>
                </c:pt>
                <c:pt idx="148">
                  <c:v>43.944568359999998</c:v>
                </c:pt>
                <c:pt idx="149">
                  <c:v>43.944568359999998</c:v>
                </c:pt>
                <c:pt idx="150">
                  <c:v>43.944568359999998</c:v>
                </c:pt>
                <c:pt idx="151">
                  <c:v>53.189156930000003</c:v>
                </c:pt>
                <c:pt idx="152">
                  <c:v>53.189156930000003</c:v>
                </c:pt>
                <c:pt idx="153">
                  <c:v>53.189156930000003</c:v>
                </c:pt>
                <c:pt idx="154">
                  <c:v>40.464529990000003</c:v>
                </c:pt>
                <c:pt idx="155">
                  <c:v>40.464529990000003</c:v>
                </c:pt>
                <c:pt idx="156">
                  <c:v>40.464529990000003</c:v>
                </c:pt>
                <c:pt idx="157">
                  <c:v>33.287983599999997</c:v>
                </c:pt>
                <c:pt idx="158">
                  <c:v>33.287983599999997</c:v>
                </c:pt>
                <c:pt idx="159">
                  <c:v>33.287983599999997</c:v>
                </c:pt>
                <c:pt idx="160">
                  <c:v>51.852000459999999</c:v>
                </c:pt>
                <c:pt idx="161">
                  <c:v>51.852000459999999</c:v>
                </c:pt>
                <c:pt idx="162">
                  <c:v>51.852000459999999</c:v>
                </c:pt>
                <c:pt idx="163">
                  <c:v>44.53284601</c:v>
                </c:pt>
                <c:pt idx="164">
                  <c:v>44.53284601</c:v>
                </c:pt>
                <c:pt idx="165">
                  <c:v>44.53284601</c:v>
                </c:pt>
                <c:pt idx="166">
                  <c:v>69.724289839999997</c:v>
                </c:pt>
                <c:pt idx="167">
                  <c:v>69.724289839999997</c:v>
                </c:pt>
                <c:pt idx="168">
                  <c:v>69.724289839999997</c:v>
                </c:pt>
                <c:pt idx="169">
                  <c:v>70.370576650000004</c:v>
                </c:pt>
                <c:pt idx="170">
                  <c:v>70.370576650000004</c:v>
                </c:pt>
                <c:pt idx="171">
                  <c:v>70.370576650000004</c:v>
                </c:pt>
                <c:pt idx="172">
                  <c:v>52.7878185</c:v>
                </c:pt>
                <c:pt idx="173">
                  <c:v>52.7878185</c:v>
                </c:pt>
                <c:pt idx="174">
                  <c:v>52.7878185</c:v>
                </c:pt>
                <c:pt idx="175">
                  <c:v>40.099708870000001</c:v>
                </c:pt>
                <c:pt idx="176">
                  <c:v>40.099708870000001</c:v>
                </c:pt>
                <c:pt idx="177">
                  <c:v>40.099708870000001</c:v>
                </c:pt>
                <c:pt idx="178">
                  <c:v>67.198528530000004</c:v>
                </c:pt>
                <c:pt idx="179">
                  <c:v>67.198528530000004</c:v>
                </c:pt>
                <c:pt idx="180">
                  <c:v>67.198528530000004</c:v>
                </c:pt>
                <c:pt idx="181">
                  <c:v>75.497001519999998</c:v>
                </c:pt>
                <c:pt idx="182">
                  <c:v>75.497001519999998</c:v>
                </c:pt>
                <c:pt idx="183">
                  <c:v>75.497001519999998</c:v>
                </c:pt>
                <c:pt idx="184">
                  <c:v>82.117908040000003</c:v>
                </c:pt>
                <c:pt idx="185">
                  <c:v>82.117908040000003</c:v>
                </c:pt>
                <c:pt idx="186">
                  <c:v>82.117908040000003</c:v>
                </c:pt>
                <c:pt idx="187">
                  <c:v>44.522716729999999</c:v>
                </c:pt>
                <c:pt idx="188">
                  <c:v>44.522716729999999</c:v>
                </c:pt>
                <c:pt idx="189">
                  <c:v>44.522716729999999</c:v>
                </c:pt>
                <c:pt idx="190">
                  <c:v>62.33556866</c:v>
                </c:pt>
                <c:pt idx="191">
                  <c:v>62.33556866</c:v>
                </c:pt>
                <c:pt idx="192">
                  <c:v>62.33556866</c:v>
                </c:pt>
                <c:pt idx="193">
                  <c:v>69.380417629999997</c:v>
                </c:pt>
                <c:pt idx="194">
                  <c:v>69.380417629999997</c:v>
                </c:pt>
                <c:pt idx="195">
                  <c:v>69.380417629999997</c:v>
                </c:pt>
                <c:pt idx="196">
                  <c:v>75.272876220000001</c:v>
                </c:pt>
                <c:pt idx="197">
                  <c:v>75.272876220000001</c:v>
                </c:pt>
                <c:pt idx="198">
                  <c:v>75.272876220000001</c:v>
                </c:pt>
                <c:pt idx="199">
                  <c:v>77.787309350000001</c:v>
                </c:pt>
                <c:pt idx="200">
                  <c:v>77.787309350000001</c:v>
                </c:pt>
                <c:pt idx="201">
                  <c:v>77.787309350000001</c:v>
                </c:pt>
                <c:pt idx="202">
                  <c:v>75.051165049999994</c:v>
                </c:pt>
                <c:pt idx="203">
                  <c:v>75.051165049999994</c:v>
                </c:pt>
                <c:pt idx="204">
                  <c:v>75.051165049999994</c:v>
                </c:pt>
                <c:pt idx="205">
                  <c:v>78.117182290000002</c:v>
                </c:pt>
                <c:pt idx="206">
                  <c:v>78.117182290000002</c:v>
                </c:pt>
                <c:pt idx="207">
                  <c:v>78.117182290000002</c:v>
                </c:pt>
                <c:pt idx="208">
                  <c:v>61.19403904</c:v>
                </c:pt>
                <c:pt idx="209">
                  <c:v>61.19403904</c:v>
                </c:pt>
                <c:pt idx="210">
                  <c:v>61.19403904</c:v>
                </c:pt>
                <c:pt idx="211">
                  <c:v>68.806090609999998</c:v>
                </c:pt>
                <c:pt idx="212">
                  <c:v>68.806090609999998</c:v>
                </c:pt>
                <c:pt idx="213">
                  <c:v>68.806090609999998</c:v>
                </c:pt>
                <c:pt idx="214">
                  <c:v>47.11348924</c:v>
                </c:pt>
                <c:pt idx="215">
                  <c:v>47.11348924</c:v>
                </c:pt>
                <c:pt idx="216">
                  <c:v>47.11348924</c:v>
                </c:pt>
                <c:pt idx="217">
                  <c:v>43.045568019999997</c:v>
                </c:pt>
                <c:pt idx="218">
                  <c:v>43.045568019999997</c:v>
                </c:pt>
                <c:pt idx="219">
                  <c:v>43.045568019999997</c:v>
                </c:pt>
                <c:pt idx="220">
                  <c:v>77.292006900000004</c:v>
                </c:pt>
                <c:pt idx="221">
                  <c:v>77.292006900000004</c:v>
                </c:pt>
                <c:pt idx="222">
                  <c:v>77.292006900000004</c:v>
                </c:pt>
                <c:pt idx="223">
                  <c:v>47.832128930000003</c:v>
                </c:pt>
                <c:pt idx="224">
                  <c:v>47.832128930000003</c:v>
                </c:pt>
                <c:pt idx="225">
                  <c:v>47.832128930000003</c:v>
                </c:pt>
                <c:pt idx="226">
                  <c:v>56.567661010000002</c:v>
                </c:pt>
                <c:pt idx="227">
                  <c:v>56.567661010000002</c:v>
                </c:pt>
                <c:pt idx="228">
                  <c:v>56.567661010000002</c:v>
                </c:pt>
                <c:pt idx="229">
                  <c:v>66.103932029999996</c:v>
                </c:pt>
                <c:pt idx="230">
                  <c:v>66.103932029999996</c:v>
                </c:pt>
                <c:pt idx="231">
                  <c:v>66.103932029999996</c:v>
                </c:pt>
                <c:pt idx="232">
                  <c:v>37.973849299999998</c:v>
                </c:pt>
                <c:pt idx="233">
                  <c:v>37.973849299999998</c:v>
                </c:pt>
                <c:pt idx="234">
                  <c:v>37.973849299999998</c:v>
                </c:pt>
                <c:pt idx="235">
                  <c:v>36.382702889999997</c:v>
                </c:pt>
                <c:pt idx="236">
                  <c:v>36.382702889999997</c:v>
                </c:pt>
                <c:pt idx="237">
                  <c:v>36.382702889999997</c:v>
                </c:pt>
                <c:pt idx="238">
                  <c:v>38.95346318</c:v>
                </c:pt>
                <c:pt idx="239">
                  <c:v>38.95346318</c:v>
                </c:pt>
                <c:pt idx="240">
                  <c:v>38.95346318</c:v>
                </c:pt>
                <c:pt idx="241">
                  <c:v>53.576467239999999</c:v>
                </c:pt>
                <c:pt idx="242">
                  <c:v>53.576467239999999</c:v>
                </c:pt>
                <c:pt idx="243">
                  <c:v>53.576467239999999</c:v>
                </c:pt>
                <c:pt idx="244">
                  <c:v>36.852544289999997</c:v>
                </c:pt>
                <c:pt idx="245">
                  <c:v>36.852544289999997</c:v>
                </c:pt>
                <c:pt idx="246">
                  <c:v>36.852544289999997</c:v>
                </c:pt>
                <c:pt idx="247">
                  <c:v>32.23490099</c:v>
                </c:pt>
                <c:pt idx="248">
                  <c:v>32.23490099</c:v>
                </c:pt>
                <c:pt idx="249">
                  <c:v>32.23490099</c:v>
                </c:pt>
                <c:pt idx="250">
                  <c:v>27.917350679999998</c:v>
                </c:pt>
                <c:pt idx="251">
                  <c:v>27.917350679999998</c:v>
                </c:pt>
                <c:pt idx="252">
                  <c:v>27.917350679999998</c:v>
                </c:pt>
                <c:pt idx="253">
                  <c:v>32.505297910000003</c:v>
                </c:pt>
                <c:pt idx="254">
                  <c:v>32.505297910000003</c:v>
                </c:pt>
                <c:pt idx="255">
                  <c:v>32.505297910000003</c:v>
                </c:pt>
                <c:pt idx="256">
                  <c:v>30.868682790000001</c:v>
                </c:pt>
                <c:pt idx="257">
                  <c:v>30.868682790000001</c:v>
                </c:pt>
                <c:pt idx="258">
                  <c:v>30.868682790000001</c:v>
                </c:pt>
                <c:pt idx="259">
                  <c:v>24.641794869999998</c:v>
                </c:pt>
                <c:pt idx="260">
                  <c:v>24.641794869999998</c:v>
                </c:pt>
                <c:pt idx="261">
                  <c:v>24.641794869999998</c:v>
                </c:pt>
                <c:pt idx="262">
                  <c:v>30.513423079999999</c:v>
                </c:pt>
                <c:pt idx="263">
                  <c:v>30.513423079999999</c:v>
                </c:pt>
                <c:pt idx="264">
                  <c:v>30.513423079999999</c:v>
                </c:pt>
                <c:pt idx="265">
                  <c:v>22.845423830000001</c:v>
                </c:pt>
                <c:pt idx="266">
                  <c:v>22.845423830000001</c:v>
                </c:pt>
                <c:pt idx="267">
                  <c:v>22.845423830000001</c:v>
                </c:pt>
                <c:pt idx="268">
                  <c:v>33.416445869999997</c:v>
                </c:pt>
                <c:pt idx="269">
                  <c:v>33.416445869999997</c:v>
                </c:pt>
                <c:pt idx="270">
                  <c:v>33.416445869999997</c:v>
                </c:pt>
                <c:pt idx="271">
                  <c:v>20.828534770000001</c:v>
                </c:pt>
                <c:pt idx="272">
                  <c:v>20.828534770000001</c:v>
                </c:pt>
                <c:pt idx="273">
                  <c:v>20.828534770000001</c:v>
                </c:pt>
                <c:pt idx="274">
                  <c:v>32.585849289999999</c:v>
                </c:pt>
                <c:pt idx="275">
                  <c:v>32.585849289999999</c:v>
                </c:pt>
                <c:pt idx="276">
                  <c:v>32.585849289999999</c:v>
                </c:pt>
                <c:pt idx="277">
                  <c:v>37.48668258</c:v>
                </c:pt>
                <c:pt idx="278">
                  <c:v>37.48668258</c:v>
                </c:pt>
                <c:pt idx="279">
                  <c:v>37.48668258</c:v>
                </c:pt>
                <c:pt idx="280">
                  <c:v>26.296464310000001</c:v>
                </c:pt>
                <c:pt idx="281">
                  <c:v>26.296464310000001</c:v>
                </c:pt>
                <c:pt idx="282">
                  <c:v>26.296464310000001</c:v>
                </c:pt>
                <c:pt idx="283">
                  <c:v>31.380944329999998</c:v>
                </c:pt>
                <c:pt idx="284">
                  <c:v>31.380944329999998</c:v>
                </c:pt>
                <c:pt idx="285">
                  <c:v>31.380944329999998</c:v>
                </c:pt>
                <c:pt idx="286">
                  <c:v>34.846648909999999</c:v>
                </c:pt>
                <c:pt idx="287">
                  <c:v>34.846648909999999</c:v>
                </c:pt>
                <c:pt idx="288">
                  <c:v>34.846648909999999</c:v>
                </c:pt>
                <c:pt idx="289">
                  <c:v>24.179661230000001</c:v>
                </c:pt>
                <c:pt idx="290">
                  <c:v>24.179661230000001</c:v>
                </c:pt>
                <c:pt idx="291">
                  <c:v>24.179661230000001</c:v>
                </c:pt>
                <c:pt idx="292">
                  <c:v>35.150865230000001</c:v>
                </c:pt>
                <c:pt idx="293">
                  <c:v>35.150865230000001</c:v>
                </c:pt>
                <c:pt idx="294">
                  <c:v>35.150865230000001</c:v>
                </c:pt>
                <c:pt idx="295">
                  <c:v>39.825363529999997</c:v>
                </c:pt>
                <c:pt idx="296">
                  <c:v>39.825363529999997</c:v>
                </c:pt>
                <c:pt idx="297">
                  <c:v>39.825363529999997</c:v>
                </c:pt>
                <c:pt idx="298">
                  <c:v>30.554920389999999</c:v>
                </c:pt>
                <c:pt idx="299">
                  <c:v>30.554920389999999</c:v>
                </c:pt>
                <c:pt idx="300">
                  <c:v>30.554920389999999</c:v>
                </c:pt>
                <c:pt idx="301">
                  <c:v>47.380824750000002</c:v>
                </c:pt>
                <c:pt idx="302">
                  <c:v>47.380824750000002</c:v>
                </c:pt>
                <c:pt idx="303">
                  <c:v>47.380824750000002</c:v>
                </c:pt>
                <c:pt idx="304">
                  <c:v>52.418422569999997</c:v>
                </c:pt>
                <c:pt idx="305">
                  <c:v>52.418422569999997</c:v>
                </c:pt>
                <c:pt idx="306">
                  <c:v>52.418422569999997</c:v>
                </c:pt>
                <c:pt idx="307">
                  <c:v>50.448828990000003</c:v>
                </c:pt>
                <c:pt idx="308">
                  <c:v>50.448828990000003</c:v>
                </c:pt>
                <c:pt idx="309">
                  <c:v>50.448828990000003</c:v>
                </c:pt>
                <c:pt idx="310">
                  <c:v>42.238839720000001</c:v>
                </c:pt>
                <c:pt idx="311">
                  <c:v>42.238839720000001</c:v>
                </c:pt>
                <c:pt idx="312">
                  <c:v>42.238839720000001</c:v>
                </c:pt>
                <c:pt idx="313">
                  <c:v>36.715083559999997</c:v>
                </c:pt>
                <c:pt idx="314">
                  <c:v>36.715083559999997</c:v>
                </c:pt>
                <c:pt idx="315">
                  <c:v>36.715083559999997</c:v>
                </c:pt>
                <c:pt idx="316">
                  <c:v>51.261957930000001</c:v>
                </c:pt>
                <c:pt idx="317">
                  <c:v>51.261957930000001</c:v>
                </c:pt>
                <c:pt idx="318">
                  <c:v>51.261957930000001</c:v>
                </c:pt>
                <c:pt idx="319">
                  <c:v>37.043013799999997</c:v>
                </c:pt>
                <c:pt idx="320">
                  <c:v>37.043013799999997</c:v>
                </c:pt>
                <c:pt idx="321">
                  <c:v>37.043013799999997</c:v>
                </c:pt>
                <c:pt idx="322">
                  <c:v>59.566825960000003</c:v>
                </c:pt>
                <c:pt idx="323">
                  <c:v>59.566825960000003</c:v>
                </c:pt>
                <c:pt idx="324">
                  <c:v>59.566825960000003</c:v>
                </c:pt>
                <c:pt idx="325">
                  <c:v>49.865000889999997</c:v>
                </c:pt>
                <c:pt idx="326">
                  <c:v>49.865000889999997</c:v>
                </c:pt>
                <c:pt idx="327">
                  <c:v>49.865000889999997</c:v>
                </c:pt>
                <c:pt idx="328">
                  <c:v>49.56204486</c:v>
                </c:pt>
                <c:pt idx="329">
                  <c:v>49.56204486</c:v>
                </c:pt>
                <c:pt idx="330">
                  <c:v>49.56204486</c:v>
                </c:pt>
                <c:pt idx="331">
                  <c:v>36.299412840000002</c:v>
                </c:pt>
                <c:pt idx="332">
                  <c:v>36.299412840000002</c:v>
                </c:pt>
                <c:pt idx="333">
                  <c:v>36.299412840000002</c:v>
                </c:pt>
                <c:pt idx="334">
                  <c:v>33.538258550000002</c:v>
                </c:pt>
                <c:pt idx="335">
                  <c:v>33.538258550000002</c:v>
                </c:pt>
                <c:pt idx="336">
                  <c:v>33.538258550000002</c:v>
                </c:pt>
                <c:pt idx="337">
                  <c:v>38.094255750000002</c:v>
                </c:pt>
                <c:pt idx="338">
                  <c:v>38.094255750000002</c:v>
                </c:pt>
                <c:pt idx="339">
                  <c:v>38.094255750000002</c:v>
                </c:pt>
                <c:pt idx="340">
                  <c:v>55.297606899999998</c:v>
                </c:pt>
                <c:pt idx="341">
                  <c:v>55.297606899999998</c:v>
                </c:pt>
                <c:pt idx="342">
                  <c:v>55.297606899999998</c:v>
                </c:pt>
                <c:pt idx="343">
                  <c:v>55.520126169999998</c:v>
                </c:pt>
                <c:pt idx="344">
                  <c:v>55.520126169999998</c:v>
                </c:pt>
                <c:pt idx="345">
                  <c:v>55.520126169999998</c:v>
                </c:pt>
                <c:pt idx="346">
                  <c:v>48.165434140000002</c:v>
                </c:pt>
                <c:pt idx="347">
                  <c:v>48.165434140000002</c:v>
                </c:pt>
                <c:pt idx="348">
                  <c:v>48.165434140000002</c:v>
                </c:pt>
                <c:pt idx="349">
                  <c:v>47.613442890000002</c:v>
                </c:pt>
                <c:pt idx="350">
                  <c:v>47.613442890000002</c:v>
                </c:pt>
                <c:pt idx="351">
                  <c:v>47.613442890000002</c:v>
                </c:pt>
                <c:pt idx="352">
                  <c:v>33.06225989</c:v>
                </c:pt>
                <c:pt idx="353">
                  <c:v>33.06225989</c:v>
                </c:pt>
                <c:pt idx="354">
                  <c:v>33.06225989</c:v>
                </c:pt>
                <c:pt idx="355">
                  <c:v>41.270416640000001</c:v>
                </c:pt>
                <c:pt idx="356">
                  <c:v>41.270416640000001</c:v>
                </c:pt>
                <c:pt idx="357">
                  <c:v>41.270416640000001</c:v>
                </c:pt>
                <c:pt idx="358">
                  <c:v>46.190656760000003</c:v>
                </c:pt>
                <c:pt idx="359">
                  <c:v>46.190656760000003</c:v>
                </c:pt>
                <c:pt idx="360">
                  <c:v>46.190656760000003</c:v>
                </c:pt>
                <c:pt idx="361">
                  <c:v>34.909407760000001</c:v>
                </c:pt>
                <c:pt idx="362">
                  <c:v>34.909407760000001</c:v>
                </c:pt>
                <c:pt idx="363">
                  <c:v>34.909407760000001</c:v>
                </c:pt>
                <c:pt idx="364">
                  <c:v>48.246515909999999</c:v>
                </c:pt>
                <c:pt idx="365">
                  <c:v>48.246515909999999</c:v>
                </c:pt>
                <c:pt idx="366">
                  <c:v>48.246515909999999</c:v>
                </c:pt>
                <c:pt idx="367">
                  <c:v>25.842590529999999</c:v>
                </c:pt>
                <c:pt idx="368">
                  <c:v>25.842590529999999</c:v>
                </c:pt>
                <c:pt idx="369">
                  <c:v>25.842590529999999</c:v>
                </c:pt>
                <c:pt idx="370">
                  <c:v>30.644449340000001</c:v>
                </c:pt>
                <c:pt idx="371">
                  <c:v>30.644449340000001</c:v>
                </c:pt>
                <c:pt idx="372">
                  <c:v>30.644449340000001</c:v>
                </c:pt>
                <c:pt idx="373">
                  <c:v>34.347066460000001</c:v>
                </c:pt>
                <c:pt idx="374">
                  <c:v>34.347066460000001</c:v>
                </c:pt>
                <c:pt idx="375">
                  <c:v>34.347066460000001</c:v>
                </c:pt>
                <c:pt idx="376">
                  <c:v>23.628207360000001</c:v>
                </c:pt>
                <c:pt idx="377">
                  <c:v>23.628207360000001</c:v>
                </c:pt>
                <c:pt idx="378">
                  <c:v>23.628207360000001</c:v>
                </c:pt>
                <c:pt idx="379">
                  <c:v>37.71174808</c:v>
                </c:pt>
                <c:pt idx="380">
                  <c:v>37.71174808</c:v>
                </c:pt>
                <c:pt idx="381">
                  <c:v>37.71174808</c:v>
                </c:pt>
                <c:pt idx="382">
                  <c:v>33.344010939999997</c:v>
                </c:pt>
                <c:pt idx="383">
                  <c:v>33.344010939999997</c:v>
                </c:pt>
                <c:pt idx="384">
                  <c:v>33.344010939999997</c:v>
                </c:pt>
                <c:pt idx="385">
                  <c:v>32.095719039999999</c:v>
                </c:pt>
                <c:pt idx="386">
                  <c:v>32.095719039999999</c:v>
                </c:pt>
                <c:pt idx="387">
                  <c:v>32.095719039999999</c:v>
                </c:pt>
                <c:pt idx="388">
                  <c:v>37.562996949999999</c:v>
                </c:pt>
                <c:pt idx="389">
                  <c:v>37.562996949999999</c:v>
                </c:pt>
                <c:pt idx="390">
                  <c:v>37.562996949999999</c:v>
                </c:pt>
                <c:pt idx="391">
                  <c:v>37.25353707</c:v>
                </c:pt>
                <c:pt idx="392">
                  <c:v>37.25353707</c:v>
                </c:pt>
                <c:pt idx="393">
                  <c:v>37.25353707</c:v>
                </c:pt>
                <c:pt idx="394">
                  <c:v>34.937846579999999</c:v>
                </c:pt>
                <c:pt idx="395">
                  <c:v>34.937846579999999</c:v>
                </c:pt>
                <c:pt idx="396">
                  <c:v>34.937846579999999</c:v>
                </c:pt>
                <c:pt idx="397">
                  <c:v>25.045608489999999</c:v>
                </c:pt>
                <c:pt idx="398">
                  <c:v>25.045608489999999</c:v>
                </c:pt>
                <c:pt idx="399">
                  <c:v>25.045608489999999</c:v>
                </c:pt>
                <c:pt idx="400">
                  <c:v>26.828372810000001</c:v>
                </c:pt>
                <c:pt idx="401">
                  <c:v>26.828372810000001</c:v>
                </c:pt>
                <c:pt idx="402">
                  <c:v>26.828372810000001</c:v>
                </c:pt>
                <c:pt idx="403">
                  <c:v>31.424634999999999</c:v>
                </c:pt>
                <c:pt idx="404">
                  <c:v>31.424634999999999</c:v>
                </c:pt>
                <c:pt idx="405">
                  <c:v>31.424634999999999</c:v>
                </c:pt>
                <c:pt idx="406">
                  <c:v>19.316527839999999</c:v>
                </c:pt>
                <c:pt idx="407">
                  <c:v>19.316527839999999</c:v>
                </c:pt>
                <c:pt idx="408">
                  <c:v>19.316527839999999</c:v>
                </c:pt>
                <c:pt idx="409">
                  <c:v>18.749849739999998</c:v>
                </c:pt>
                <c:pt idx="410">
                  <c:v>18.749849739999998</c:v>
                </c:pt>
                <c:pt idx="411">
                  <c:v>18.749849739999998</c:v>
                </c:pt>
                <c:pt idx="412">
                  <c:v>20.914821060000001</c:v>
                </c:pt>
                <c:pt idx="413">
                  <c:v>20.914821060000001</c:v>
                </c:pt>
                <c:pt idx="414">
                  <c:v>20.914821060000001</c:v>
                </c:pt>
                <c:pt idx="415">
                  <c:v>24.789395389999999</c:v>
                </c:pt>
                <c:pt idx="416">
                  <c:v>24.789395389999999</c:v>
                </c:pt>
                <c:pt idx="417">
                  <c:v>24.789395389999999</c:v>
                </c:pt>
                <c:pt idx="418">
                  <c:v>31.746480399999999</c:v>
                </c:pt>
                <c:pt idx="419">
                  <c:v>31.746480399999999</c:v>
                </c:pt>
                <c:pt idx="420">
                  <c:v>31.746480399999999</c:v>
                </c:pt>
                <c:pt idx="421">
                  <c:v>27.502657200000002</c:v>
                </c:pt>
                <c:pt idx="422">
                  <c:v>27.502657200000002</c:v>
                </c:pt>
                <c:pt idx="423">
                  <c:v>27.502657200000002</c:v>
                </c:pt>
                <c:pt idx="424">
                  <c:v>21.20051694</c:v>
                </c:pt>
                <c:pt idx="425">
                  <c:v>21.20051694</c:v>
                </c:pt>
                <c:pt idx="426">
                  <c:v>21.20051694</c:v>
                </c:pt>
                <c:pt idx="427">
                  <c:v>21.2517496</c:v>
                </c:pt>
                <c:pt idx="428">
                  <c:v>21.2517496</c:v>
                </c:pt>
                <c:pt idx="429">
                  <c:v>21.2517496</c:v>
                </c:pt>
                <c:pt idx="430">
                  <c:v>31.303608749999999</c:v>
                </c:pt>
                <c:pt idx="431">
                  <c:v>31.303608749999999</c:v>
                </c:pt>
                <c:pt idx="432">
                  <c:v>31.303608749999999</c:v>
                </c:pt>
                <c:pt idx="433">
                  <c:v>33.339952189999998</c:v>
                </c:pt>
                <c:pt idx="434">
                  <c:v>33.339952189999998</c:v>
                </c:pt>
                <c:pt idx="435">
                  <c:v>33.339952189999998</c:v>
                </c:pt>
                <c:pt idx="436">
                  <c:v>29.513495930000001</c:v>
                </c:pt>
                <c:pt idx="437">
                  <c:v>29.513495930000001</c:v>
                </c:pt>
                <c:pt idx="438">
                  <c:v>29.513495930000001</c:v>
                </c:pt>
                <c:pt idx="439">
                  <c:v>23.325766529999999</c:v>
                </c:pt>
                <c:pt idx="440">
                  <c:v>23.325766529999999</c:v>
                </c:pt>
                <c:pt idx="441">
                  <c:v>23.325766529999999</c:v>
                </c:pt>
                <c:pt idx="442">
                  <c:v>21.01616679</c:v>
                </c:pt>
                <c:pt idx="443">
                  <c:v>21.01616679</c:v>
                </c:pt>
                <c:pt idx="444">
                  <c:v>21.01616679</c:v>
                </c:pt>
                <c:pt idx="445">
                  <c:v>36.852626549999997</c:v>
                </c:pt>
                <c:pt idx="446">
                  <c:v>36.852626549999997</c:v>
                </c:pt>
                <c:pt idx="447">
                  <c:v>36.852626549999997</c:v>
                </c:pt>
                <c:pt idx="448">
                  <c:v>32.941760360000004</c:v>
                </c:pt>
                <c:pt idx="449">
                  <c:v>32.941760360000004</c:v>
                </c:pt>
                <c:pt idx="450">
                  <c:v>32.941760360000004</c:v>
                </c:pt>
                <c:pt idx="451">
                  <c:v>41.948942610000003</c:v>
                </c:pt>
                <c:pt idx="452">
                  <c:v>41.948942610000003</c:v>
                </c:pt>
                <c:pt idx="453">
                  <c:v>41.948942610000003</c:v>
                </c:pt>
                <c:pt idx="454">
                  <c:v>23.67818681</c:v>
                </c:pt>
                <c:pt idx="455">
                  <c:v>23.67818681</c:v>
                </c:pt>
                <c:pt idx="456">
                  <c:v>23.67818681</c:v>
                </c:pt>
                <c:pt idx="457">
                  <c:v>36.542930320000004</c:v>
                </c:pt>
                <c:pt idx="458">
                  <c:v>36.542930320000004</c:v>
                </c:pt>
                <c:pt idx="459">
                  <c:v>36.542930320000004</c:v>
                </c:pt>
                <c:pt idx="460">
                  <c:v>30.552319539999999</c:v>
                </c:pt>
                <c:pt idx="461">
                  <c:v>30.552319539999999</c:v>
                </c:pt>
                <c:pt idx="462">
                  <c:v>30.552319539999999</c:v>
                </c:pt>
                <c:pt idx="463">
                  <c:v>44.743668569999997</c:v>
                </c:pt>
                <c:pt idx="464">
                  <c:v>44.743668569999997</c:v>
                </c:pt>
                <c:pt idx="465">
                  <c:v>44.743668569999997</c:v>
                </c:pt>
                <c:pt idx="466">
                  <c:v>29.912603499999999</c:v>
                </c:pt>
                <c:pt idx="467">
                  <c:v>29.912603499999999</c:v>
                </c:pt>
                <c:pt idx="468">
                  <c:v>29.912603499999999</c:v>
                </c:pt>
                <c:pt idx="469">
                  <c:v>37.004459339999997</c:v>
                </c:pt>
                <c:pt idx="470">
                  <c:v>37.004459339999997</c:v>
                </c:pt>
                <c:pt idx="471">
                  <c:v>37.004459339999997</c:v>
                </c:pt>
                <c:pt idx="472">
                  <c:v>36.357308719999999</c:v>
                </c:pt>
                <c:pt idx="473">
                  <c:v>36.357308719999999</c:v>
                </c:pt>
                <c:pt idx="474">
                  <c:v>36.357308719999999</c:v>
                </c:pt>
                <c:pt idx="475">
                  <c:v>48.281484339999999</c:v>
                </c:pt>
                <c:pt idx="476">
                  <c:v>48.281484339999999</c:v>
                </c:pt>
                <c:pt idx="477">
                  <c:v>48.281484339999999</c:v>
                </c:pt>
                <c:pt idx="478">
                  <c:v>44.653068490000003</c:v>
                </c:pt>
                <c:pt idx="479">
                  <c:v>44.653068490000003</c:v>
                </c:pt>
                <c:pt idx="480">
                  <c:v>44.653068490000003</c:v>
                </c:pt>
                <c:pt idx="481">
                  <c:v>32.226171299999997</c:v>
                </c:pt>
                <c:pt idx="482">
                  <c:v>32.226171299999997</c:v>
                </c:pt>
                <c:pt idx="483">
                  <c:v>32.226171299999997</c:v>
                </c:pt>
                <c:pt idx="484">
                  <c:v>35.039924560000003</c:v>
                </c:pt>
                <c:pt idx="485">
                  <c:v>35.039924560000003</c:v>
                </c:pt>
                <c:pt idx="486">
                  <c:v>35.039924560000003</c:v>
                </c:pt>
                <c:pt idx="487">
                  <c:v>29.835670480000001</c:v>
                </c:pt>
                <c:pt idx="488">
                  <c:v>29.835670480000001</c:v>
                </c:pt>
                <c:pt idx="489">
                  <c:v>29.835670480000001</c:v>
                </c:pt>
                <c:pt idx="490">
                  <c:v>43.266096589999997</c:v>
                </c:pt>
                <c:pt idx="491">
                  <c:v>43.266096589999997</c:v>
                </c:pt>
                <c:pt idx="492">
                  <c:v>43.266096589999997</c:v>
                </c:pt>
                <c:pt idx="493">
                  <c:v>39.798279209999997</c:v>
                </c:pt>
                <c:pt idx="494">
                  <c:v>39.798279209999997</c:v>
                </c:pt>
                <c:pt idx="495">
                  <c:v>39.798279209999997</c:v>
                </c:pt>
                <c:pt idx="496">
                  <c:v>28.885807159999999</c:v>
                </c:pt>
                <c:pt idx="497">
                  <c:v>28.885807159999999</c:v>
                </c:pt>
                <c:pt idx="498">
                  <c:v>28.885807159999999</c:v>
                </c:pt>
                <c:pt idx="499">
                  <c:v>27.562811530000001</c:v>
                </c:pt>
                <c:pt idx="500">
                  <c:v>27.562811530000001</c:v>
                </c:pt>
                <c:pt idx="501">
                  <c:v>27.562811530000001</c:v>
                </c:pt>
                <c:pt idx="502">
                  <c:v>34.444275429999998</c:v>
                </c:pt>
                <c:pt idx="503">
                  <c:v>34.444275429999998</c:v>
                </c:pt>
                <c:pt idx="504">
                  <c:v>34.444275429999998</c:v>
                </c:pt>
                <c:pt idx="505">
                  <c:v>43.281169300000002</c:v>
                </c:pt>
                <c:pt idx="506">
                  <c:v>43.281169300000002</c:v>
                </c:pt>
                <c:pt idx="507">
                  <c:v>43.281169300000002</c:v>
                </c:pt>
                <c:pt idx="508">
                  <c:v>34.279401419999999</c:v>
                </c:pt>
                <c:pt idx="509">
                  <c:v>34.279401419999999</c:v>
                </c:pt>
                <c:pt idx="510">
                  <c:v>34.279401419999999</c:v>
                </c:pt>
                <c:pt idx="511">
                  <c:v>22.219142699999999</c:v>
                </c:pt>
                <c:pt idx="512">
                  <c:v>22.219142699999999</c:v>
                </c:pt>
                <c:pt idx="513">
                  <c:v>22.219142699999999</c:v>
                </c:pt>
                <c:pt idx="514">
                  <c:v>22.115970430000001</c:v>
                </c:pt>
                <c:pt idx="515">
                  <c:v>22.115970430000001</c:v>
                </c:pt>
                <c:pt idx="516">
                  <c:v>22.115970430000001</c:v>
                </c:pt>
                <c:pt idx="517">
                  <c:v>36.991801870000003</c:v>
                </c:pt>
                <c:pt idx="518">
                  <c:v>36.991801870000003</c:v>
                </c:pt>
                <c:pt idx="519">
                  <c:v>36.991801870000003</c:v>
                </c:pt>
                <c:pt idx="520">
                  <c:v>29.0936339</c:v>
                </c:pt>
                <c:pt idx="521">
                  <c:v>29.0936339</c:v>
                </c:pt>
                <c:pt idx="522">
                  <c:v>29.0936339</c:v>
                </c:pt>
                <c:pt idx="523">
                  <c:v>27.142871370000002</c:v>
                </c:pt>
                <c:pt idx="524">
                  <c:v>27.142871370000002</c:v>
                </c:pt>
                <c:pt idx="525">
                  <c:v>27.142871370000002</c:v>
                </c:pt>
                <c:pt idx="526">
                  <c:v>34.439438500000001</c:v>
                </c:pt>
                <c:pt idx="527">
                  <c:v>34.439438500000001</c:v>
                </c:pt>
                <c:pt idx="528">
                  <c:v>34.439438500000001</c:v>
                </c:pt>
                <c:pt idx="529">
                  <c:v>25.75408251</c:v>
                </c:pt>
                <c:pt idx="530">
                  <c:v>25.75408251</c:v>
                </c:pt>
                <c:pt idx="531">
                  <c:v>25.75408251</c:v>
                </c:pt>
                <c:pt idx="532">
                  <c:v>28.408282230000001</c:v>
                </c:pt>
                <c:pt idx="533">
                  <c:v>28.408282230000001</c:v>
                </c:pt>
                <c:pt idx="534">
                  <c:v>28.408282230000001</c:v>
                </c:pt>
                <c:pt idx="535">
                  <c:v>31.183908280000001</c:v>
                </c:pt>
                <c:pt idx="536">
                  <c:v>31.183908280000001</c:v>
                </c:pt>
                <c:pt idx="537">
                  <c:v>31.183908280000001</c:v>
                </c:pt>
                <c:pt idx="538">
                  <c:v>33.545368009999997</c:v>
                </c:pt>
                <c:pt idx="539">
                  <c:v>33.545368009999997</c:v>
                </c:pt>
                <c:pt idx="540">
                  <c:v>33.545368009999997</c:v>
                </c:pt>
                <c:pt idx="541">
                  <c:v>23.438269590000001</c:v>
                </c:pt>
                <c:pt idx="542">
                  <c:v>23.438269590000001</c:v>
                </c:pt>
                <c:pt idx="543">
                  <c:v>23.438269590000001</c:v>
                </c:pt>
                <c:pt idx="544">
                  <c:v>28.72934759</c:v>
                </c:pt>
                <c:pt idx="545">
                  <c:v>28.72934759</c:v>
                </c:pt>
                <c:pt idx="546">
                  <c:v>28.72934759</c:v>
                </c:pt>
                <c:pt idx="547">
                  <c:v>33.912925880000003</c:v>
                </c:pt>
                <c:pt idx="548">
                  <c:v>33.912925880000003</c:v>
                </c:pt>
                <c:pt idx="549">
                  <c:v>33.912925880000003</c:v>
                </c:pt>
                <c:pt idx="550">
                  <c:v>18.254178410000002</c:v>
                </c:pt>
                <c:pt idx="551">
                  <c:v>18.254178410000002</c:v>
                </c:pt>
                <c:pt idx="552">
                  <c:v>18.254178410000002</c:v>
                </c:pt>
                <c:pt idx="553">
                  <c:v>26.750631729999998</c:v>
                </c:pt>
                <c:pt idx="554">
                  <c:v>26.750631729999998</c:v>
                </c:pt>
                <c:pt idx="555">
                  <c:v>26.750631729999998</c:v>
                </c:pt>
                <c:pt idx="556">
                  <c:v>26.750631729999998</c:v>
                </c:pt>
                <c:pt idx="557">
                  <c:v>28.791412090000001</c:v>
                </c:pt>
                <c:pt idx="558">
                  <c:v>29.869230590000001</c:v>
                </c:pt>
                <c:pt idx="559">
                  <c:v>29.869230590000001</c:v>
                </c:pt>
                <c:pt idx="560">
                  <c:v>33.913786450000003</c:v>
                </c:pt>
                <c:pt idx="561">
                  <c:v>34.609950939999997</c:v>
                </c:pt>
                <c:pt idx="562">
                  <c:v>34.609950939999997</c:v>
                </c:pt>
                <c:pt idx="563">
                  <c:v>34.609950939999997</c:v>
                </c:pt>
                <c:pt idx="564">
                  <c:v>24.441186470000002</c:v>
                </c:pt>
                <c:pt idx="565">
                  <c:v>24.441186470000002</c:v>
                </c:pt>
                <c:pt idx="566">
                  <c:v>24.441186470000002</c:v>
                </c:pt>
                <c:pt idx="567">
                  <c:v>27.888750000000002</c:v>
                </c:pt>
                <c:pt idx="568">
                  <c:v>27.888750000000002</c:v>
                </c:pt>
                <c:pt idx="569">
                  <c:v>27.888750000000002</c:v>
                </c:pt>
                <c:pt idx="570">
                  <c:v>39.429679610000001</c:v>
                </c:pt>
                <c:pt idx="571">
                  <c:v>39.429679610000001</c:v>
                </c:pt>
                <c:pt idx="572">
                  <c:v>39.429679610000001</c:v>
                </c:pt>
                <c:pt idx="573">
                  <c:v>39.719173220000002</c:v>
                </c:pt>
                <c:pt idx="574">
                  <c:v>39.719173220000002</c:v>
                </c:pt>
                <c:pt idx="575">
                  <c:v>39.719173220000002</c:v>
                </c:pt>
                <c:pt idx="576">
                  <c:v>30.813284230000001</c:v>
                </c:pt>
                <c:pt idx="577">
                  <c:v>30.813284230000001</c:v>
                </c:pt>
                <c:pt idx="578">
                  <c:v>30.813284230000001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D0-47C4-8AB2-A395E75AA3A6}"/>
            </c:ext>
          </c:extLst>
        </c:ser>
        <c:ser>
          <c:idx val="3"/>
          <c:order val="3"/>
          <c:tx>
            <c:strRef>
              <c:f>Rainfallfig!$E$1</c:f>
              <c:strCache>
                <c:ptCount val="1"/>
                <c:pt idx="0">
                  <c:v>sc04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8.3333332999999996E-2</c:v>
                </c:pt>
                <c:pt idx="2">
                  <c:v>0.16666666699999999</c:v>
                </c:pt>
                <c:pt idx="3">
                  <c:v>0.25</c:v>
                </c:pt>
                <c:pt idx="4">
                  <c:v>0.33333333300000001</c:v>
                </c:pt>
                <c:pt idx="5">
                  <c:v>0.41666666699999999</c:v>
                </c:pt>
                <c:pt idx="6">
                  <c:v>0.5</c:v>
                </c:pt>
                <c:pt idx="7">
                  <c:v>0.58333333300000001</c:v>
                </c:pt>
                <c:pt idx="8">
                  <c:v>0.66666666699999999</c:v>
                </c:pt>
                <c:pt idx="9">
                  <c:v>0.75</c:v>
                </c:pt>
                <c:pt idx="10">
                  <c:v>0.83333333300000001</c:v>
                </c:pt>
                <c:pt idx="11">
                  <c:v>0.91666666699999999</c:v>
                </c:pt>
                <c:pt idx="12">
                  <c:v>1</c:v>
                </c:pt>
                <c:pt idx="13">
                  <c:v>1.0833333329999999</c:v>
                </c:pt>
                <c:pt idx="14">
                  <c:v>1.1666666670000001</c:v>
                </c:pt>
                <c:pt idx="15">
                  <c:v>1.25</c:v>
                </c:pt>
                <c:pt idx="16">
                  <c:v>1.3333333329999999</c:v>
                </c:pt>
                <c:pt idx="17">
                  <c:v>1.4166666670000001</c:v>
                </c:pt>
                <c:pt idx="18">
                  <c:v>1.5</c:v>
                </c:pt>
                <c:pt idx="19">
                  <c:v>1.5833333329999999</c:v>
                </c:pt>
                <c:pt idx="20">
                  <c:v>1.6666666670000001</c:v>
                </c:pt>
                <c:pt idx="21">
                  <c:v>1.75</c:v>
                </c:pt>
                <c:pt idx="22">
                  <c:v>1.8333333329999999</c:v>
                </c:pt>
                <c:pt idx="23">
                  <c:v>1.9166666670000001</c:v>
                </c:pt>
                <c:pt idx="24">
                  <c:v>2</c:v>
                </c:pt>
                <c:pt idx="25">
                  <c:v>2.0833333330000001</c:v>
                </c:pt>
                <c:pt idx="26">
                  <c:v>2.1666666669999999</c:v>
                </c:pt>
                <c:pt idx="27">
                  <c:v>2.25</c:v>
                </c:pt>
                <c:pt idx="28">
                  <c:v>2.3333333330000001</c:v>
                </c:pt>
                <c:pt idx="29">
                  <c:v>2.4166666669999999</c:v>
                </c:pt>
                <c:pt idx="30">
                  <c:v>2.5</c:v>
                </c:pt>
                <c:pt idx="31">
                  <c:v>2.5833333330000001</c:v>
                </c:pt>
                <c:pt idx="32">
                  <c:v>2.6666666669999999</c:v>
                </c:pt>
                <c:pt idx="33">
                  <c:v>2.75</c:v>
                </c:pt>
                <c:pt idx="34">
                  <c:v>2.8333333330000001</c:v>
                </c:pt>
                <c:pt idx="35">
                  <c:v>2.9166666669999999</c:v>
                </c:pt>
                <c:pt idx="36">
                  <c:v>3</c:v>
                </c:pt>
                <c:pt idx="37">
                  <c:v>3.0833333330000001</c:v>
                </c:pt>
                <c:pt idx="38">
                  <c:v>3.1666666669999999</c:v>
                </c:pt>
                <c:pt idx="39">
                  <c:v>3.25</c:v>
                </c:pt>
                <c:pt idx="40">
                  <c:v>3.3333333330000001</c:v>
                </c:pt>
                <c:pt idx="41">
                  <c:v>3.4166666669999999</c:v>
                </c:pt>
                <c:pt idx="42">
                  <c:v>3.5</c:v>
                </c:pt>
                <c:pt idx="43">
                  <c:v>3.5833333330000001</c:v>
                </c:pt>
                <c:pt idx="44">
                  <c:v>3.6666666669999999</c:v>
                </c:pt>
                <c:pt idx="45">
                  <c:v>3.75</c:v>
                </c:pt>
                <c:pt idx="46">
                  <c:v>3.8333333330000001</c:v>
                </c:pt>
                <c:pt idx="47">
                  <c:v>3.9166666669999999</c:v>
                </c:pt>
                <c:pt idx="48">
                  <c:v>4</c:v>
                </c:pt>
                <c:pt idx="49">
                  <c:v>4.0833333329999997</c:v>
                </c:pt>
                <c:pt idx="50">
                  <c:v>4.1666666670000003</c:v>
                </c:pt>
                <c:pt idx="51">
                  <c:v>4.25</c:v>
                </c:pt>
                <c:pt idx="52">
                  <c:v>4.3333333329999997</c:v>
                </c:pt>
                <c:pt idx="53">
                  <c:v>4.4166666670000003</c:v>
                </c:pt>
                <c:pt idx="54">
                  <c:v>4.5</c:v>
                </c:pt>
                <c:pt idx="55">
                  <c:v>4.5833333329999997</c:v>
                </c:pt>
                <c:pt idx="56">
                  <c:v>4.6666666670000003</c:v>
                </c:pt>
                <c:pt idx="57">
                  <c:v>4.75</c:v>
                </c:pt>
                <c:pt idx="58">
                  <c:v>4.8333333329999997</c:v>
                </c:pt>
                <c:pt idx="59">
                  <c:v>4.9166666670000003</c:v>
                </c:pt>
                <c:pt idx="60">
                  <c:v>5</c:v>
                </c:pt>
                <c:pt idx="61">
                  <c:v>5.0833333329999997</c:v>
                </c:pt>
                <c:pt idx="62">
                  <c:v>5.1666666670000003</c:v>
                </c:pt>
                <c:pt idx="63">
                  <c:v>5.25</c:v>
                </c:pt>
                <c:pt idx="64">
                  <c:v>5.3333333329999997</c:v>
                </c:pt>
                <c:pt idx="65">
                  <c:v>5.4166666670000003</c:v>
                </c:pt>
                <c:pt idx="66">
                  <c:v>5.5</c:v>
                </c:pt>
                <c:pt idx="67">
                  <c:v>5.5833333329999997</c:v>
                </c:pt>
                <c:pt idx="68">
                  <c:v>5.6666666670000003</c:v>
                </c:pt>
                <c:pt idx="69">
                  <c:v>5.75</c:v>
                </c:pt>
                <c:pt idx="70">
                  <c:v>5.8333333329999997</c:v>
                </c:pt>
                <c:pt idx="71">
                  <c:v>5.9166666670000003</c:v>
                </c:pt>
                <c:pt idx="72">
                  <c:v>6</c:v>
                </c:pt>
                <c:pt idx="73">
                  <c:v>6.0833333329999997</c:v>
                </c:pt>
                <c:pt idx="74">
                  <c:v>6.1666666670000003</c:v>
                </c:pt>
                <c:pt idx="75">
                  <c:v>6.25</c:v>
                </c:pt>
                <c:pt idx="76">
                  <c:v>6.3333333329999997</c:v>
                </c:pt>
                <c:pt idx="77">
                  <c:v>6.4166666670000003</c:v>
                </c:pt>
                <c:pt idx="78">
                  <c:v>6.5</c:v>
                </c:pt>
                <c:pt idx="79">
                  <c:v>6.5833333329999997</c:v>
                </c:pt>
                <c:pt idx="80">
                  <c:v>6.6666666670000003</c:v>
                </c:pt>
                <c:pt idx="81">
                  <c:v>6.75</c:v>
                </c:pt>
                <c:pt idx="82">
                  <c:v>6.8333333329999997</c:v>
                </c:pt>
                <c:pt idx="83">
                  <c:v>6.9166666670000003</c:v>
                </c:pt>
                <c:pt idx="84">
                  <c:v>7</c:v>
                </c:pt>
                <c:pt idx="85">
                  <c:v>7.0833333329999997</c:v>
                </c:pt>
                <c:pt idx="86">
                  <c:v>7.1666666670000003</c:v>
                </c:pt>
                <c:pt idx="87">
                  <c:v>7.25</c:v>
                </c:pt>
                <c:pt idx="88">
                  <c:v>7.3333333329999997</c:v>
                </c:pt>
                <c:pt idx="89">
                  <c:v>7.4166666670000003</c:v>
                </c:pt>
                <c:pt idx="90">
                  <c:v>7.5</c:v>
                </c:pt>
                <c:pt idx="91">
                  <c:v>7.5833333329999997</c:v>
                </c:pt>
                <c:pt idx="92">
                  <c:v>7.6666666670000003</c:v>
                </c:pt>
                <c:pt idx="93">
                  <c:v>7.75</c:v>
                </c:pt>
                <c:pt idx="94">
                  <c:v>7.8333333329999997</c:v>
                </c:pt>
                <c:pt idx="95">
                  <c:v>7.9166666670000003</c:v>
                </c:pt>
                <c:pt idx="96">
                  <c:v>8</c:v>
                </c:pt>
                <c:pt idx="97">
                  <c:v>8.0833333330000006</c:v>
                </c:pt>
                <c:pt idx="98">
                  <c:v>8.1666666669999994</c:v>
                </c:pt>
                <c:pt idx="99">
                  <c:v>8.25</c:v>
                </c:pt>
                <c:pt idx="100">
                  <c:v>8.3333333330000006</c:v>
                </c:pt>
                <c:pt idx="101">
                  <c:v>8.4166666669999994</c:v>
                </c:pt>
                <c:pt idx="102">
                  <c:v>8.5</c:v>
                </c:pt>
                <c:pt idx="103">
                  <c:v>8.5833333330000006</c:v>
                </c:pt>
                <c:pt idx="104">
                  <c:v>8.6666666669999994</c:v>
                </c:pt>
                <c:pt idx="105">
                  <c:v>8.75</c:v>
                </c:pt>
                <c:pt idx="106">
                  <c:v>8.8333333330000006</c:v>
                </c:pt>
                <c:pt idx="107">
                  <c:v>8.9166666669999994</c:v>
                </c:pt>
                <c:pt idx="108">
                  <c:v>9</c:v>
                </c:pt>
                <c:pt idx="109">
                  <c:v>9.0833333330000006</c:v>
                </c:pt>
                <c:pt idx="110">
                  <c:v>9.1666666669999994</c:v>
                </c:pt>
                <c:pt idx="111">
                  <c:v>9.25</c:v>
                </c:pt>
                <c:pt idx="112">
                  <c:v>9.3333333330000006</c:v>
                </c:pt>
                <c:pt idx="113">
                  <c:v>9.4166666669999994</c:v>
                </c:pt>
                <c:pt idx="114">
                  <c:v>9.5</c:v>
                </c:pt>
                <c:pt idx="115">
                  <c:v>9.5833333330000006</c:v>
                </c:pt>
                <c:pt idx="116">
                  <c:v>9.6666666669999994</c:v>
                </c:pt>
                <c:pt idx="117">
                  <c:v>9.75</c:v>
                </c:pt>
                <c:pt idx="118">
                  <c:v>9.8333333330000006</c:v>
                </c:pt>
                <c:pt idx="119">
                  <c:v>9.9166666669999994</c:v>
                </c:pt>
                <c:pt idx="120">
                  <c:v>10</c:v>
                </c:pt>
                <c:pt idx="121">
                  <c:v>10.08333333</c:v>
                </c:pt>
                <c:pt idx="122">
                  <c:v>10.16666667</c:v>
                </c:pt>
                <c:pt idx="123">
                  <c:v>10.25</c:v>
                </c:pt>
                <c:pt idx="124">
                  <c:v>10.33333333</c:v>
                </c:pt>
                <c:pt idx="125">
                  <c:v>10.41666667</c:v>
                </c:pt>
                <c:pt idx="126">
                  <c:v>10.5</c:v>
                </c:pt>
                <c:pt idx="127">
                  <c:v>10.58333333</c:v>
                </c:pt>
                <c:pt idx="128">
                  <c:v>10.66666667</c:v>
                </c:pt>
                <c:pt idx="129">
                  <c:v>10.75</c:v>
                </c:pt>
                <c:pt idx="130">
                  <c:v>10.83333333</c:v>
                </c:pt>
                <c:pt idx="131">
                  <c:v>10.91666667</c:v>
                </c:pt>
                <c:pt idx="132">
                  <c:v>11</c:v>
                </c:pt>
                <c:pt idx="133">
                  <c:v>11.08333333</c:v>
                </c:pt>
                <c:pt idx="134">
                  <c:v>11.16666667</c:v>
                </c:pt>
                <c:pt idx="135">
                  <c:v>11.25</c:v>
                </c:pt>
                <c:pt idx="136">
                  <c:v>11.33333333</c:v>
                </c:pt>
                <c:pt idx="137">
                  <c:v>11.41666667</c:v>
                </c:pt>
                <c:pt idx="138">
                  <c:v>11.5</c:v>
                </c:pt>
                <c:pt idx="139">
                  <c:v>11.58333333</c:v>
                </c:pt>
                <c:pt idx="140">
                  <c:v>11.66666667</c:v>
                </c:pt>
                <c:pt idx="141">
                  <c:v>11.75</c:v>
                </c:pt>
                <c:pt idx="142">
                  <c:v>11.83333333</c:v>
                </c:pt>
                <c:pt idx="143">
                  <c:v>11.91666667</c:v>
                </c:pt>
                <c:pt idx="144">
                  <c:v>12</c:v>
                </c:pt>
                <c:pt idx="145">
                  <c:v>12.08333333</c:v>
                </c:pt>
                <c:pt idx="146">
                  <c:v>12.16666667</c:v>
                </c:pt>
                <c:pt idx="147">
                  <c:v>12.25</c:v>
                </c:pt>
                <c:pt idx="148">
                  <c:v>12.33333333</c:v>
                </c:pt>
                <c:pt idx="149">
                  <c:v>12.41666667</c:v>
                </c:pt>
                <c:pt idx="150">
                  <c:v>12.5</c:v>
                </c:pt>
                <c:pt idx="151">
                  <c:v>12.58333333</c:v>
                </c:pt>
                <c:pt idx="152">
                  <c:v>12.66666667</c:v>
                </c:pt>
                <c:pt idx="153">
                  <c:v>12.75</c:v>
                </c:pt>
                <c:pt idx="154">
                  <c:v>12.83333333</c:v>
                </c:pt>
                <c:pt idx="155">
                  <c:v>12.91666667</c:v>
                </c:pt>
                <c:pt idx="156">
                  <c:v>13</c:v>
                </c:pt>
                <c:pt idx="157">
                  <c:v>13.08333333</c:v>
                </c:pt>
                <c:pt idx="158">
                  <c:v>13.16666667</c:v>
                </c:pt>
                <c:pt idx="159">
                  <c:v>13.25</c:v>
                </c:pt>
                <c:pt idx="160">
                  <c:v>13.33333333</c:v>
                </c:pt>
                <c:pt idx="161">
                  <c:v>13.41666667</c:v>
                </c:pt>
                <c:pt idx="162">
                  <c:v>13.5</c:v>
                </c:pt>
                <c:pt idx="163">
                  <c:v>13.58333333</c:v>
                </c:pt>
                <c:pt idx="164">
                  <c:v>13.66666667</c:v>
                </c:pt>
                <c:pt idx="165">
                  <c:v>13.75</c:v>
                </c:pt>
                <c:pt idx="166">
                  <c:v>13.83333333</c:v>
                </c:pt>
                <c:pt idx="167">
                  <c:v>13.91666667</c:v>
                </c:pt>
                <c:pt idx="168">
                  <c:v>14</c:v>
                </c:pt>
                <c:pt idx="169">
                  <c:v>14.08333333</c:v>
                </c:pt>
                <c:pt idx="170">
                  <c:v>14.16666667</c:v>
                </c:pt>
                <c:pt idx="171">
                  <c:v>14.25</c:v>
                </c:pt>
                <c:pt idx="172">
                  <c:v>14.33333333</c:v>
                </c:pt>
                <c:pt idx="173">
                  <c:v>14.41666667</c:v>
                </c:pt>
                <c:pt idx="174">
                  <c:v>14.5</c:v>
                </c:pt>
                <c:pt idx="175">
                  <c:v>14.58333333</c:v>
                </c:pt>
                <c:pt idx="176">
                  <c:v>14.66666667</c:v>
                </c:pt>
                <c:pt idx="177">
                  <c:v>14.75</c:v>
                </c:pt>
                <c:pt idx="178">
                  <c:v>14.83333333</c:v>
                </c:pt>
                <c:pt idx="179">
                  <c:v>14.91666667</c:v>
                </c:pt>
                <c:pt idx="180">
                  <c:v>15</c:v>
                </c:pt>
                <c:pt idx="181">
                  <c:v>15.08333333</c:v>
                </c:pt>
                <c:pt idx="182">
                  <c:v>15.16666667</c:v>
                </c:pt>
                <c:pt idx="183">
                  <c:v>15.25</c:v>
                </c:pt>
                <c:pt idx="184">
                  <c:v>15.33333333</c:v>
                </c:pt>
                <c:pt idx="185">
                  <c:v>15.41666667</c:v>
                </c:pt>
                <c:pt idx="186">
                  <c:v>15.5</c:v>
                </c:pt>
                <c:pt idx="187">
                  <c:v>15.58333333</c:v>
                </c:pt>
                <c:pt idx="188">
                  <c:v>15.66666667</c:v>
                </c:pt>
                <c:pt idx="189">
                  <c:v>15.75</c:v>
                </c:pt>
                <c:pt idx="190">
                  <c:v>15.83333333</c:v>
                </c:pt>
                <c:pt idx="191">
                  <c:v>15.91666667</c:v>
                </c:pt>
                <c:pt idx="192">
                  <c:v>16</c:v>
                </c:pt>
                <c:pt idx="193">
                  <c:v>16.083333329999999</c:v>
                </c:pt>
                <c:pt idx="194">
                  <c:v>16.166666670000001</c:v>
                </c:pt>
                <c:pt idx="195">
                  <c:v>16.25</c:v>
                </c:pt>
                <c:pt idx="196">
                  <c:v>16.333333329999999</c:v>
                </c:pt>
                <c:pt idx="197">
                  <c:v>16.416666670000001</c:v>
                </c:pt>
                <c:pt idx="198">
                  <c:v>16.5</c:v>
                </c:pt>
                <c:pt idx="199">
                  <c:v>16.583333329999999</c:v>
                </c:pt>
                <c:pt idx="200">
                  <c:v>16.666666670000001</c:v>
                </c:pt>
                <c:pt idx="201">
                  <c:v>16.75</c:v>
                </c:pt>
                <c:pt idx="202">
                  <c:v>16.833333329999999</c:v>
                </c:pt>
                <c:pt idx="203">
                  <c:v>16.916666670000001</c:v>
                </c:pt>
                <c:pt idx="204">
                  <c:v>17</c:v>
                </c:pt>
                <c:pt idx="205">
                  <c:v>17.083333329999999</c:v>
                </c:pt>
                <c:pt idx="206">
                  <c:v>17.166666670000001</c:v>
                </c:pt>
                <c:pt idx="207">
                  <c:v>17.25</c:v>
                </c:pt>
                <c:pt idx="208">
                  <c:v>17.333333329999999</c:v>
                </c:pt>
                <c:pt idx="209">
                  <c:v>17.416666670000001</c:v>
                </c:pt>
                <c:pt idx="210">
                  <c:v>17.5</c:v>
                </c:pt>
                <c:pt idx="211">
                  <c:v>17.583333329999999</c:v>
                </c:pt>
                <c:pt idx="212">
                  <c:v>17.666666670000001</c:v>
                </c:pt>
                <c:pt idx="213">
                  <c:v>17.75</c:v>
                </c:pt>
                <c:pt idx="214">
                  <c:v>17.833333329999999</c:v>
                </c:pt>
                <c:pt idx="215">
                  <c:v>17.916666670000001</c:v>
                </c:pt>
                <c:pt idx="216">
                  <c:v>18</c:v>
                </c:pt>
                <c:pt idx="217">
                  <c:v>18.083333329999999</c:v>
                </c:pt>
                <c:pt idx="218">
                  <c:v>18.166666670000001</c:v>
                </c:pt>
                <c:pt idx="219">
                  <c:v>18.25</c:v>
                </c:pt>
                <c:pt idx="220">
                  <c:v>18.333333329999999</c:v>
                </c:pt>
                <c:pt idx="221">
                  <c:v>18.416666670000001</c:v>
                </c:pt>
                <c:pt idx="222">
                  <c:v>18.5</c:v>
                </c:pt>
                <c:pt idx="223">
                  <c:v>18.583333329999999</c:v>
                </c:pt>
                <c:pt idx="224">
                  <c:v>18.666666670000001</c:v>
                </c:pt>
                <c:pt idx="225">
                  <c:v>18.75</c:v>
                </c:pt>
                <c:pt idx="226">
                  <c:v>18.833333329999999</c:v>
                </c:pt>
                <c:pt idx="227">
                  <c:v>18.916666670000001</c:v>
                </c:pt>
                <c:pt idx="228">
                  <c:v>19</c:v>
                </c:pt>
                <c:pt idx="229">
                  <c:v>19.083333329999999</c:v>
                </c:pt>
                <c:pt idx="230">
                  <c:v>19.166666670000001</c:v>
                </c:pt>
                <c:pt idx="231">
                  <c:v>19.25</c:v>
                </c:pt>
                <c:pt idx="232">
                  <c:v>19.333333329999999</c:v>
                </c:pt>
                <c:pt idx="233">
                  <c:v>19.416666670000001</c:v>
                </c:pt>
                <c:pt idx="234">
                  <c:v>19.5</c:v>
                </c:pt>
                <c:pt idx="235">
                  <c:v>19.583333329999999</c:v>
                </c:pt>
                <c:pt idx="236">
                  <c:v>19.666666670000001</c:v>
                </c:pt>
                <c:pt idx="237">
                  <c:v>19.75</c:v>
                </c:pt>
                <c:pt idx="238">
                  <c:v>19.833333329999999</c:v>
                </c:pt>
                <c:pt idx="239">
                  <c:v>19.916666670000001</c:v>
                </c:pt>
                <c:pt idx="240">
                  <c:v>20</c:v>
                </c:pt>
                <c:pt idx="241">
                  <c:v>20.083333329999999</c:v>
                </c:pt>
                <c:pt idx="242">
                  <c:v>20.166666670000001</c:v>
                </c:pt>
                <c:pt idx="243">
                  <c:v>20.25</c:v>
                </c:pt>
                <c:pt idx="244">
                  <c:v>20.333333329999999</c:v>
                </c:pt>
                <c:pt idx="245">
                  <c:v>20.416666670000001</c:v>
                </c:pt>
                <c:pt idx="246">
                  <c:v>20.5</c:v>
                </c:pt>
                <c:pt idx="247">
                  <c:v>20.583333329999999</c:v>
                </c:pt>
                <c:pt idx="248">
                  <c:v>20.666666670000001</c:v>
                </c:pt>
                <c:pt idx="249">
                  <c:v>20.75</c:v>
                </c:pt>
                <c:pt idx="250">
                  <c:v>20.833333329999999</c:v>
                </c:pt>
                <c:pt idx="251">
                  <c:v>20.916666670000001</c:v>
                </c:pt>
                <c:pt idx="252">
                  <c:v>21</c:v>
                </c:pt>
                <c:pt idx="253">
                  <c:v>21.083333329999999</c:v>
                </c:pt>
                <c:pt idx="254">
                  <c:v>21.166666670000001</c:v>
                </c:pt>
                <c:pt idx="255">
                  <c:v>21.25</c:v>
                </c:pt>
                <c:pt idx="256">
                  <c:v>21.333333329999999</c:v>
                </c:pt>
                <c:pt idx="257">
                  <c:v>21.416666670000001</c:v>
                </c:pt>
                <c:pt idx="258">
                  <c:v>21.5</c:v>
                </c:pt>
                <c:pt idx="259">
                  <c:v>21.583333329999999</c:v>
                </c:pt>
                <c:pt idx="260">
                  <c:v>21.666666670000001</c:v>
                </c:pt>
                <c:pt idx="261">
                  <c:v>21.75</c:v>
                </c:pt>
                <c:pt idx="262">
                  <c:v>21.833333329999999</c:v>
                </c:pt>
                <c:pt idx="263">
                  <c:v>21.916666670000001</c:v>
                </c:pt>
                <c:pt idx="264">
                  <c:v>22</c:v>
                </c:pt>
                <c:pt idx="265">
                  <c:v>22.083333329999999</c:v>
                </c:pt>
                <c:pt idx="266">
                  <c:v>22.166666670000001</c:v>
                </c:pt>
                <c:pt idx="267">
                  <c:v>22.25</c:v>
                </c:pt>
                <c:pt idx="268">
                  <c:v>22.333333329999999</c:v>
                </c:pt>
                <c:pt idx="269">
                  <c:v>22.416666670000001</c:v>
                </c:pt>
                <c:pt idx="270">
                  <c:v>22.5</c:v>
                </c:pt>
                <c:pt idx="271">
                  <c:v>22.583333329999999</c:v>
                </c:pt>
                <c:pt idx="272">
                  <c:v>22.666666670000001</c:v>
                </c:pt>
                <c:pt idx="273">
                  <c:v>22.75</c:v>
                </c:pt>
                <c:pt idx="274">
                  <c:v>22.833333329999999</c:v>
                </c:pt>
                <c:pt idx="275">
                  <c:v>22.916666670000001</c:v>
                </c:pt>
                <c:pt idx="276">
                  <c:v>23</c:v>
                </c:pt>
                <c:pt idx="277">
                  <c:v>23.083333329999999</c:v>
                </c:pt>
                <c:pt idx="278">
                  <c:v>23.166666670000001</c:v>
                </c:pt>
                <c:pt idx="279">
                  <c:v>23.25</c:v>
                </c:pt>
                <c:pt idx="280">
                  <c:v>23.333333329999999</c:v>
                </c:pt>
                <c:pt idx="281">
                  <c:v>23.416666670000001</c:v>
                </c:pt>
                <c:pt idx="282">
                  <c:v>23.5</c:v>
                </c:pt>
                <c:pt idx="283">
                  <c:v>23.583333329999999</c:v>
                </c:pt>
                <c:pt idx="284">
                  <c:v>23.666666670000001</c:v>
                </c:pt>
                <c:pt idx="285">
                  <c:v>23.75</c:v>
                </c:pt>
                <c:pt idx="286">
                  <c:v>23.833333329999999</c:v>
                </c:pt>
                <c:pt idx="287">
                  <c:v>23.916666670000001</c:v>
                </c:pt>
                <c:pt idx="288">
                  <c:v>24</c:v>
                </c:pt>
                <c:pt idx="289">
                  <c:v>24.083333329999999</c:v>
                </c:pt>
                <c:pt idx="290">
                  <c:v>24.166666670000001</c:v>
                </c:pt>
                <c:pt idx="291">
                  <c:v>24.25</c:v>
                </c:pt>
                <c:pt idx="292">
                  <c:v>24.333333329999999</c:v>
                </c:pt>
                <c:pt idx="293">
                  <c:v>24.416666670000001</c:v>
                </c:pt>
                <c:pt idx="294">
                  <c:v>24.5</c:v>
                </c:pt>
                <c:pt idx="295">
                  <c:v>24.583333329999999</c:v>
                </c:pt>
                <c:pt idx="296">
                  <c:v>24.666666670000001</c:v>
                </c:pt>
                <c:pt idx="297">
                  <c:v>24.75</c:v>
                </c:pt>
                <c:pt idx="298">
                  <c:v>24.833333329999999</c:v>
                </c:pt>
                <c:pt idx="299">
                  <c:v>24.916666670000001</c:v>
                </c:pt>
                <c:pt idx="300">
                  <c:v>25</c:v>
                </c:pt>
                <c:pt idx="301">
                  <c:v>25.083333329999999</c:v>
                </c:pt>
                <c:pt idx="302">
                  <c:v>25.166666670000001</c:v>
                </c:pt>
                <c:pt idx="303">
                  <c:v>25.25</c:v>
                </c:pt>
                <c:pt idx="304">
                  <c:v>25.333333329999999</c:v>
                </c:pt>
                <c:pt idx="305">
                  <c:v>25.416666670000001</c:v>
                </c:pt>
                <c:pt idx="306">
                  <c:v>25.5</c:v>
                </c:pt>
                <c:pt idx="307">
                  <c:v>25.583333329999999</c:v>
                </c:pt>
                <c:pt idx="308">
                  <c:v>25.666666670000001</c:v>
                </c:pt>
                <c:pt idx="309">
                  <c:v>25.75</c:v>
                </c:pt>
                <c:pt idx="310">
                  <c:v>25.833333329999999</c:v>
                </c:pt>
                <c:pt idx="311">
                  <c:v>25.916666670000001</c:v>
                </c:pt>
                <c:pt idx="312">
                  <c:v>26</c:v>
                </c:pt>
                <c:pt idx="313">
                  <c:v>26.083333329999999</c:v>
                </c:pt>
                <c:pt idx="314">
                  <c:v>26.166666670000001</c:v>
                </c:pt>
                <c:pt idx="315">
                  <c:v>26.25</c:v>
                </c:pt>
                <c:pt idx="316">
                  <c:v>26.333333329999999</c:v>
                </c:pt>
                <c:pt idx="317">
                  <c:v>26.416666670000001</c:v>
                </c:pt>
                <c:pt idx="318">
                  <c:v>26.5</c:v>
                </c:pt>
                <c:pt idx="319">
                  <c:v>26.583333329999999</c:v>
                </c:pt>
                <c:pt idx="320">
                  <c:v>26.666666670000001</c:v>
                </c:pt>
                <c:pt idx="321">
                  <c:v>26.75</c:v>
                </c:pt>
                <c:pt idx="322">
                  <c:v>26.833333329999999</c:v>
                </c:pt>
                <c:pt idx="323">
                  <c:v>26.916666670000001</c:v>
                </c:pt>
                <c:pt idx="324">
                  <c:v>27</c:v>
                </c:pt>
                <c:pt idx="325">
                  <c:v>27.083333329999999</c:v>
                </c:pt>
                <c:pt idx="326">
                  <c:v>27.166666670000001</c:v>
                </c:pt>
                <c:pt idx="327">
                  <c:v>27.25</c:v>
                </c:pt>
                <c:pt idx="328">
                  <c:v>27.333333329999999</c:v>
                </c:pt>
                <c:pt idx="329">
                  <c:v>27.416666670000001</c:v>
                </c:pt>
                <c:pt idx="330">
                  <c:v>27.5</c:v>
                </c:pt>
                <c:pt idx="331">
                  <c:v>27.583333329999999</c:v>
                </c:pt>
                <c:pt idx="332">
                  <c:v>27.666666670000001</c:v>
                </c:pt>
                <c:pt idx="333">
                  <c:v>27.75</c:v>
                </c:pt>
                <c:pt idx="334">
                  <c:v>27.833333329999999</c:v>
                </c:pt>
                <c:pt idx="335">
                  <c:v>27.916666670000001</c:v>
                </c:pt>
                <c:pt idx="336">
                  <c:v>28</c:v>
                </c:pt>
                <c:pt idx="337">
                  <c:v>28.083333329999999</c:v>
                </c:pt>
                <c:pt idx="338">
                  <c:v>28.166666670000001</c:v>
                </c:pt>
                <c:pt idx="339">
                  <c:v>28.25</c:v>
                </c:pt>
                <c:pt idx="340">
                  <c:v>28.333333329999999</c:v>
                </c:pt>
                <c:pt idx="341">
                  <c:v>28.416666670000001</c:v>
                </c:pt>
                <c:pt idx="342">
                  <c:v>28.5</c:v>
                </c:pt>
                <c:pt idx="343">
                  <c:v>28.583333329999999</c:v>
                </c:pt>
                <c:pt idx="344">
                  <c:v>28.666666670000001</c:v>
                </c:pt>
                <c:pt idx="345">
                  <c:v>28.75</c:v>
                </c:pt>
                <c:pt idx="346">
                  <c:v>28.833333329999999</c:v>
                </c:pt>
                <c:pt idx="347">
                  <c:v>28.916666670000001</c:v>
                </c:pt>
                <c:pt idx="348">
                  <c:v>29</c:v>
                </c:pt>
                <c:pt idx="349">
                  <c:v>29.083333329999999</c:v>
                </c:pt>
                <c:pt idx="350">
                  <c:v>29.166666670000001</c:v>
                </c:pt>
                <c:pt idx="351">
                  <c:v>29.25</c:v>
                </c:pt>
                <c:pt idx="352">
                  <c:v>29.333333329999999</c:v>
                </c:pt>
                <c:pt idx="353">
                  <c:v>29.416666670000001</c:v>
                </c:pt>
                <c:pt idx="354">
                  <c:v>29.5</c:v>
                </c:pt>
                <c:pt idx="355">
                  <c:v>29.583333329999999</c:v>
                </c:pt>
                <c:pt idx="356">
                  <c:v>29.666666670000001</c:v>
                </c:pt>
                <c:pt idx="357">
                  <c:v>29.75</c:v>
                </c:pt>
                <c:pt idx="358">
                  <c:v>29.833333329999999</c:v>
                </c:pt>
                <c:pt idx="359">
                  <c:v>29.916666670000001</c:v>
                </c:pt>
                <c:pt idx="360">
                  <c:v>30</c:v>
                </c:pt>
                <c:pt idx="361">
                  <c:v>30.083333329999999</c:v>
                </c:pt>
                <c:pt idx="362">
                  <c:v>30.166666670000001</c:v>
                </c:pt>
                <c:pt idx="363">
                  <c:v>30.25</c:v>
                </c:pt>
                <c:pt idx="364">
                  <c:v>30.333333329999999</c:v>
                </c:pt>
                <c:pt idx="365">
                  <c:v>30.416666670000001</c:v>
                </c:pt>
                <c:pt idx="366">
                  <c:v>30.5</c:v>
                </c:pt>
                <c:pt idx="367">
                  <c:v>30.583333329999999</c:v>
                </c:pt>
                <c:pt idx="368">
                  <c:v>30.666666670000001</c:v>
                </c:pt>
                <c:pt idx="369">
                  <c:v>30.75</c:v>
                </c:pt>
                <c:pt idx="370">
                  <c:v>30.833333329999999</c:v>
                </c:pt>
                <c:pt idx="371">
                  <c:v>30.916666670000001</c:v>
                </c:pt>
                <c:pt idx="372">
                  <c:v>31</c:v>
                </c:pt>
                <c:pt idx="373">
                  <c:v>31.083333329999999</c:v>
                </c:pt>
                <c:pt idx="374">
                  <c:v>31.166666670000001</c:v>
                </c:pt>
                <c:pt idx="375">
                  <c:v>31.25</c:v>
                </c:pt>
                <c:pt idx="376">
                  <c:v>31.333333329999999</c:v>
                </c:pt>
                <c:pt idx="377">
                  <c:v>31.416666670000001</c:v>
                </c:pt>
                <c:pt idx="378">
                  <c:v>31.5</c:v>
                </c:pt>
                <c:pt idx="379">
                  <c:v>31.583333329999999</c:v>
                </c:pt>
                <c:pt idx="380">
                  <c:v>31.666666670000001</c:v>
                </c:pt>
                <c:pt idx="381">
                  <c:v>31.75</c:v>
                </c:pt>
                <c:pt idx="382">
                  <c:v>31.833333329999999</c:v>
                </c:pt>
                <c:pt idx="383">
                  <c:v>31.916666670000001</c:v>
                </c:pt>
                <c:pt idx="384">
                  <c:v>32</c:v>
                </c:pt>
                <c:pt idx="385">
                  <c:v>32.083333330000002</c:v>
                </c:pt>
                <c:pt idx="386">
                  <c:v>32.166666669999998</c:v>
                </c:pt>
                <c:pt idx="387">
                  <c:v>32.25</c:v>
                </c:pt>
                <c:pt idx="388">
                  <c:v>32.333333330000002</c:v>
                </c:pt>
                <c:pt idx="389">
                  <c:v>32.416666669999998</c:v>
                </c:pt>
                <c:pt idx="390">
                  <c:v>32.5</c:v>
                </c:pt>
                <c:pt idx="391">
                  <c:v>32.583333330000002</c:v>
                </c:pt>
                <c:pt idx="392">
                  <c:v>32.666666669999998</c:v>
                </c:pt>
                <c:pt idx="393">
                  <c:v>32.75</c:v>
                </c:pt>
                <c:pt idx="394">
                  <c:v>32.833333330000002</c:v>
                </c:pt>
                <c:pt idx="395">
                  <c:v>32.916666669999998</c:v>
                </c:pt>
                <c:pt idx="396">
                  <c:v>33</c:v>
                </c:pt>
                <c:pt idx="397">
                  <c:v>33.083333330000002</c:v>
                </c:pt>
                <c:pt idx="398">
                  <c:v>33.166666669999998</c:v>
                </c:pt>
                <c:pt idx="399">
                  <c:v>33.25</c:v>
                </c:pt>
                <c:pt idx="400">
                  <c:v>33.333333330000002</c:v>
                </c:pt>
                <c:pt idx="401">
                  <c:v>33.416666669999998</c:v>
                </c:pt>
                <c:pt idx="402">
                  <c:v>33.5</c:v>
                </c:pt>
                <c:pt idx="403">
                  <c:v>33.583333330000002</c:v>
                </c:pt>
                <c:pt idx="404">
                  <c:v>33.666666669999998</c:v>
                </c:pt>
                <c:pt idx="405">
                  <c:v>33.75</c:v>
                </c:pt>
                <c:pt idx="406">
                  <c:v>33.833333330000002</c:v>
                </c:pt>
                <c:pt idx="407">
                  <c:v>33.916666669999998</c:v>
                </c:pt>
                <c:pt idx="408">
                  <c:v>34</c:v>
                </c:pt>
                <c:pt idx="409">
                  <c:v>34.083333330000002</c:v>
                </c:pt>
                <c:pt idx="410">
                  <c:v>34.166666669999998</c:v>
                </c:pt>
                <c:pt idx="411">
                  <c:v>34.25</c:v>
                </c:pt>
                <c:pt idx="412">
                  <c:v>34.333333330000002</c:v>
                </c:pt>
                <c:pt idx="413">
                  <c:v>34.416666669999998</c:v>
                </c:pt>
                <c:pt idx="414">
                  <c:v>34.5</c:v>
                </c:pt>
                <c:pt idx="415">
                  <c:v>34.583333330000002</c:v>
                </c:pt>
                <c:pt idx="416">
                  <c:v>34.666666669999998</c:v>
                </c:pt>
                <c:pt idx="417">
                  <c:v>34.75</c:v>
                </c:pt>
                <c:pt idx="418">
                  <c:v>34.833333330000002</c:v>
                </c:pt>
                <c:pt idx="419">
                  <c:v>34.916666669999998</c:v>
                </c:pt>
                <c:pt idx="420">
                  <c:v>35</c:v>
                </c:pt>
                <c:pt idx="421">
                  <c:v>35.083333330000002</c:v>
                </c:pt>
                <c:pt idx="422">
                  <c:v>35.166666669999998</c:v>
                </c:pt>
                <c:pt idx="423">
                  <c:v>35.25</c:v>
                </c:pt>
                <c:pt idx="424">
                  <c:v>35.333333330000002</c:v>
                </c:pt>
                <c:pt idx="425">
                  <c:v>35.416666669999998</c:v>
                </c:pt>
                <c:pt idx="426">
                  <c:v>35.5</c:v>
                </c:pt>
                <c:pt idx="427">
                  <c:v>35.583333330000002</c:v>
                </c:pt>
                <c:pt idx="428">
                  <c:v>35.666666669999998</c:v>
                </c:pt>
                <c:pt idx="429">
                  <c:v>35.75</c:v>
                </c:pt>
                <c:pt idx="430">
                  <c:v>35.833333330000002</c:v>
                </c:pt>
                <c:pt idx="431">
                  <c:v>35.916666669999998</c:v>
                </c:pt>
                <c:pt idx="432">
                  <c:v>36</c:v>
                </c:pt>
                <c:pt idx="433">
                  <c:v>36.083333330000002</c:v>
                </c:pt>
                <c:pt idx="434">
                  <c:v>36.166666669999998</c:v>
                </c:pt>
                <c:pt idx="435">
                  <c:v>36.25</c:v>
                </c:pt>
                <c:pt idx="436">
                  <c:v>36.333333330000002</c:v>
                </c:pt>
                <c:pt idx="437">
                  <c:v>36.416666669999998</c:v>
                </c:pt>
                <c:pt idx="438">
                  <c:v>36.5</c:v>
                </c:pt>
                <c:pt idx="439">
                  <c:v>36.583333330000002</c:v>
                </c:pt>
                <c:pt idx="440">
                  <c:v>36.666666669999998</c:v>
                </c:pt>
                <c:pt idx="441">
                  <c:v>36.75</c:v>
                </c:pt>
                <c:pt idx="442">
                  <c:v>36.833333330000002</c:v>
                </c:pt>
                <c:pt idx="443">
                  <c:v>36.916666669999998</c:v>
                </c:pt>
                <c:pt idx="444">
                  <c:v>37</c:v>
                </c:pt>
                <c:pt idx="445">
                  <c:v>37.083333330000002</c:v>
                </c:pt>
                <c:pt idx="446">
                  <c:v>37.166666669999998</c:v>
                </c:pt>
                <c:pt idx="447">
                  <c:v>37.25</c:v>
                </c:pt>
                <c:pt idx="448">
                  <c:v>37.333333330000002</c:v>
                </c:pt>
                <c:pt idx="449">
                  <c:v>37.416666669999998</c:v>
                </c:pt>
                <c:pt idx="450">
                  <c:v>37.5</c:v>
                </c:pt>
                <c:pt idx="451">
                  <c:v>37.583333330000002</c:v>
                </c:pt>
                <c:pt idx="452">
                  <c:v>37.666666669999998</c:v>
                </c:pt>
                <c:pt idx="453">
                  <c:v>37.75</c:v>
                </c:pt>
                <c:pt idx="454">
                  <c:v>37.833333330000002</c:v>
                </c:pt>
                <c:pt idx="455">
                  <c:v>37.916666669999998</c:v>
                </c:pt>
                <c:pt idx="456">
                  <c:v>38</c:v>
                </c:pt>
                <c:pt idx="457">
                  <c:v>38.083333330000002</c:v>
                </c:pt>
                <c:pt idx="458">
                  <c:v>38.166666669999998</c:v>
                </c:pt>
                <c:pt idx="459">
                  <c:v>38.25</c:v>
                </c:pt>
                <c:pt idx="460">
                  <c:v>38.333333330000002</c:v>
                </c:pt>
                <c:pt idx="461">
                  <c:v>38.416666669999998</c:v>
                </c:pt>
                <c:pt idx="462">
                  <c:v>38.5</c:v>
                </c:pt>
                <c:pt idx="463">
                  <c:v>38.583333330000002</c:v>
                </c:pt>
                <c:pt idx="464">
                  <c:v>38.666666669999998</c:v>
                </c:pt>
                <c:pt idx="465">
                  <c:v>38.75</c:v>
                </c:pt>
                <c:pt idx="466">
                  <c:v>38.833333330000002</c:v>
                </c:pt>
                <c:pt idx="467">
                  <c:v>38.916666669999998</c:v>
                </c:pt>
                <c:pt idx="468">
                  <c:v>39</c:v>
                </c:pt>
                <c:pt idx="469">
                  <c:v>39.083333330000002</c:v>
                </c:pt>
                <c:pt idx="470">
                  <c:v>39.166666669999998</c:v>
                </c:pt>
                <c:pt idx="471">
                  <c:v>39.25</c:v>
                </c:pt>
                <c:pt idx="472">
                  <c:v>39.333333330000002</c:v>
                </c:pt>
                <c:pt idx="473">
                  <c:v>39.416666669999998</c:v>
                </c:pt>
                <c:pt idx="474">
                  <c:v>39.5</c:v>
                </c:pt>
                <c:pt idx="475">
                  <c:v>39.583333330000002</c:v>
                </c:pt>
                <c:pt idx="476">
                  <c:v>39.666666669999998</c:v>
                </c:pt>
                <c:pt idx="477">
                  <c:v>39.75</c:v>
                </c:pt>
                <c:pt idx="478">
                  <c:v>39.833333330000002</c:v>
                </c:pt>
                <c:pt idx="479">
                  <c:v>39.916666669999998</c:v>
                </c:pt>
                <c:pt idx="480">
                  <c:v>40</c:v>
                </c:pt>
                <c:pt idx="481">
                  <c:v>40.083333330000002</c:v>
                </c:pt>
                <c:pt idx="482">
                  <c:v>40.166666669999998</c:v>
                </c:pt>
                <c:pt idx="483">
                  <c:v>40.25</c:v>
                </c:pt>
                <c:pt idx="484">
                  <c:v>40.333333330000002</c:v>
                </c:pt>
                <c:pt idx="485">
                  <c:v>40.416666669999998</c:v>
                </c:pt>
                <c:pt idx="486">
                  <c:v>40.5</c:v>
                </c:pt>
                <c:pt idx="487">
                  <c:v>40.583333330000002</c:v>
                </c:pt>
                <c:pt idx="488">
                  <c:v>40.666666669999998</c:v>
                </c:pt>
                <c:pt idx="489">
                  <c:v>40.75</c:v>
                </c:pt>
                <c:pt idx="490">
                  <c:v>40.833333330000002</c:v>
                </c:pt>
                <c:pt idx="491">
                  <c:v>40.916666669999998</c:v>
                </c:pt>
                <c:pt idx="492">
                  <c:v>41</c:v>
                </c:pt>
                <c:pt idx="493">
                  <c:v>41.083333330000002</c:v>
                </c:pt>
                <c:pt idx="494">
                  <c:v>41.166666669999998</c:v>
                </c:pt>
                <c:pt idx="495">
                  <c:v>41.25</c:v>
                </c:pt>
                <c:pt idx="496">
                  <c:v>41.333333330000002</c:v>
                </c:pt>
                <c:pt idx="497">
                  <c:v>41.416666669999998</c:v>
                </c:pt>
                <c:pt idx="498">
                  <c:v>41.5</c:v>
                </c:pt>
                <c:pt idx="499">
                  <c:v>41.583333330000002</c:v>
                </c:pt>
                <c:pt idx="500">
                  <c:v>41.666666669999998</c:v>
                </c:pt>
                <c:pt idx="501">
                  <c:v>41.75</c:v>
                </c:pt>
                <c:pt idx="502">
                  <c:v>41.833333330000002</c:v>
                </c:pt>
                <c:pt idx="503">
                  <c:v>41.916666669999998</c:v>
                </c:pt>
                <c:pt idx="504">
                  <c:v>42</c:v>
                </c:pt>
                <c:pt idx="505">
                  <c:v>42.083333330000002</c:v>
                </c:pt>
                <c:pt idx="506">
                  <c:v>42.166666669999998</c:v>
                </c:pt>
                <c:pt idx="507">
                  <c:v>42.25</c:v>
                </c:pt>
                <c:pt idx="508">
                  <c:v>42.333333330000002</c:v>
                </c:pt>
                <c:pt idx="509">
                  <c:v>42.416666669999998</c:v>
                </c:pt>
                <c:pt idx="510">
                  <c:v>42.5</c:v>
                </c:pt>
                <c:pt idx="511">
                  <c:v>42.583333330000002</c:v>
                </c:pt>
                <c:pt idx="512">
                  <c:v>42.666666669999998</c:v>
                </c:pt>
                <c:pt idx="513">
                  <c:v>42.75</c:v>
                </c:pt>
                <c:pt idx="514">
                  <c:v>42.833333330000002</c:v>
                </c:pt>
                <c:pt idx="515">
                  <c:v>42.916666669999998</c:v>
                </c:pt>
                <c:pt idx="516">
                  <c:v>43</c:v>
                </c:pt>
                <c:pt idx="517">
                  <c:v>43.083333330000002</c:v>
                </c:pt>
                <c:pt idx="518">
                  <c:v>43.166666669999998</c:v>
                </c:pt>
                <c:pt idx="519">
                  <c:v>43.25</c:v>
                </c:pt>
                <c:pt idx="520">
                  <c:v>43.333333330000002</c:v>
                </c:pt>
                <c:pt idx="521">
                  <c:v>43.416666669999998</c:v>
                </c:pt>
                <c:pt idx="522">
                  <c:v>43.5</c:v>
                </c:pt>
                <c:pt idx="523">
                  <c:v>43.583333330000002</c:v>
                </c:pt>
                <c:pt idx="524">
                  <c:v>43.666666669999998</c:v>
                </c:pt>
                <c:pt idx="525">
                  <c:v>43.75</c:v>
                </c:pt>
                <c:pt idx="526">
                  <c:v>43.833333330000002</c:v>
                </c:pt>
                <c:pt idx="527">
                  <c:v>43.916666669999998</c:v>
                </c:pt>
                <c:pt idx="528">
                  <c:v>44</c:v>
                </c:pt>
                <c:pt idx="529">
                  <c:v>44.083333330000002</c:v>
                </c:pt>
                <c:pt idx="530">
                  <c:v>44.166666669999998</c:v>
                </c:pt>
                <c:pt idx="531">
                  <c:v>44.25</c:v>
                </c:pt>
                <c:pt idx="532">
                  <c:v>44.333333330000002</c:v>
                </c:pt>
                <c:pt idx="533">
                  <c:v>44.416666669999998</c:v>
                </c:pt>
                <c:pt idx="534">
                  <c:v>44.5</c:v>
                </c:pt>
                <c:pt idx="535">
                  <c:v>44.583333330000002</c:v>
                </c:pt>
                <c:pt idx="536">
                  <c:v>44.666666669999998</c:v>
                </c:pt>
                <c:pt idx="537">
                  <c:v>44.75</c:v>
                </c:pt>
                <c:pt idx="538">
                  <c:v>44.833333330000002</c:v>
                </c:pt>
                <c:pt idx="539">
                  <c:v>44.916666669999998</c:v>
                </c:pt>
                <c:pt idx="540">
                  <c:v>45</c:v>
                </c:pt>
                <c:pt idx="541">
                  <c:v>45.083333330000002</c:v>
                </c:pt>
                <c:pt idx="542">
                  <c:v>45.166666669999998</c:v>
                </c:pt>
                <c:pt idx="543">
                  <c:v>45.25</c:v>
                </c:pt>
                <c:pt idx="544">
                  <c:v>45.333333330000002</c:v>
                </c:pt>
                <c:pt idx="545">
                  <c:v>45.416666669999998</c:v>
                </c:pt>
                <c:pt idx="546">
                  <c:v>45.5</c:v>
                </c:pt>
                <c:pt idx="547">
                  <c:v>45.583333330000002</c:v>
                </c:pt>
                <c:pt idx="548">
                  <c:v>45.666666669999998</c:v>
                </c:pt>
                <c:pt idx="549">
                  <c:v>45.75</c:v>
                </c:pt>
                <c:pt idx="550">
                  <c:v>45.833333330000002</c:v>
                </c:pt>
                <c:pt idx="551">
                  <c:v>45.916666669999998</c:v>
                </c:pt>
                <c:pt idx="552">
                  <c:v>46</c:v>
                </c:pt>
                <c:pt idx="553">
                  <c:v>46.083333330000002</c:v>
                </c:pt>
                <c:pt idx="554">
                  <c:v>46.166666669999998</c:v>
                </c:pt>
                <c:pt idx="555">
                  <c:v>46.25</c:v>
                </c:pt>
                <c:pt idx="556">
                  <c:v>46.333333330000002</c:v>
                </c:pt>
                <c:pt idx="557">
                  <c:v>46.416666669999998</c:v>
                </c:pt>
                <c:pt idx="558">
                  <c:v>46.5</c:v>
                </c:pt>
                <c:pt idx="559">
                  <c:v>46.583333330000002</c:v>
                </c:pt>
                <c:pt idx="560">
                  <c:v>46.666666669999998</c:v>
                </c:pt>
                <c:pt idx="561">
                  <c:v>46.75</c:v>
                </c:pt>
                <c:pt idx="562">
                  <c:v>46.833333330000002</c:v>
                </c:pt>
                <c:pt idx="563">
                  <c:v>46.916666669999998</c:v>
                </c:pt>
                <c:pt idx="564">
                  <c:v>47</c:v>
                </c:pt>
                <c:pt idx="565">
                  <c:v>47.083333330000002</c:v>
                </c:pt>
                <c:pt idx="566">
                  <c:v>47.166666669999998</c:v>
                </c:pt>
                <c:pt idx="567">
                  <c:v>47.25</c:v>
                </c:pt>
                <c:pt idx="568">
                  <c:v>47.333333330000002</c:v>
                </c:pt>
                <c:pt idx="569">
                  <c:v>47.416666669999998</c:v>
                </c:pt>
                <c:pt idx="570">
                  <c:v>47.5</c:v>
                </c:pt>
                <c:pt idx="571">
                  <c:v>47.583333330000002</c:v>
                </c:pt>
                <c:pt idx="572">
                  <c:v>47.666666669999998</c:v>
                </c:pt>
                <c:pt idx="573">
                  <c:v>47.75</c:v>
                </c:pt>
                <c:pt idx="574">
                  <c:v>47.833333330000002</c:v>
                </c:pt>
                <c:pt idx="575">
                  <c:v>47.916666669999998</c:v>
                </c:pt>
                <c:pt idx="576">
                  <c:v>48</c:v>
                </c:pt>
                <c:pt idx="577">
                  <c:v>48.083333330000002</c:v>
                </c:pt>
                <c:pt idx="578">
                  <c:v>48.166666669999998</c:v>
                </c:pt>
              </c:numCache>
            </c:numRef>
          </c:cat>
          <c:val>
            <c:numRef>
              <c:f>Rainfallfig!$E$2:$E$605</c:f>
              <c:numCache>
                <c:formatCode>General</c:formatCode>
                <c:ptCount val="604"/>
                <c:pt idx="0">
                  <c:v>50.842325379999998</c:v>
                </c:pt>
                <c:pt idx="1">
                  <c:v>50.842325379999998</c:v>
                </c:pt>
                <c:pt idx="2">
                  <c:v>50.842325379999998</c:v>
                </c:pt>
                <c:pt idx="3">
                  <c:v>36.307500820000001</c:v>
                </c:pt>
                <c:pt idx="4">
                  <c:v>36.307500820000001</c:v>
                </c:pt>
                <c:pt idx="5">
                  <c:v>36.307500820000001</c:v>
                </c:pt>
                <c:pt idx="6">
                  <c:v>32.004531229999998</c:v>
                </c:pt>
                <c:pt idx="7">
                  <c:v>32.004531229999998</c:v>
                </c:pt>
                <c:pt idx="8">
                  <c:v>32.004531229999998</c:v>
                </c:pt>
                <c:pt idx="9">
                  <c:v>53.957574000000001</c:v>
                </c:pt>
                <c:pt idx="10">
                  <c:v>53.957574000000001</c:v>
                </c:pt>
                <c:pt idx="11">
                  <c:v>53.957574000000001</c:v>
                </c:pt>
                <c:pt idx="12">
                  <c:v>51.737868829999996</c:v>
                </c:pt>
                <c:pt idx="13">
                  <c:v>51.737868829999996</c:v>
                </c:pt>
                <c:pt idx="14">
                  <c:v>51.737868829999996</c:v>
                </c:pt>
                <c:pt idx="15">
                  <c:v>53.615354359999998</c:v>
                </c:pt>
                <c:pt idx="16">
                  <c:v>53.615354359999998</c:v>
                </c:pt>
                <c:pt idx="17">
                  <c:v>53.615354359999998</c:v>
                </c:pt>
                <c:pt idx="18">
                  <c:v>51.748645639999999</c:v>
                </c:pt>
                <c:pt idx="19">
                  <c:v>51.748645639999999</c:v>
                </c:pt>
                <c:pt idx="20">
                  <c:v>51.748645639999999</c:v>
                </c:pt>
                <c:pt idx="21">
                  <c:v>44.951361319999997</c:v>
                </c:pt>
                <c:pt idx="22">
                  <c:v>44.951361319999997</c:v>
                </c:pt>
                <c:pt idx="23">
                  <c:v>44.951361319999997</c:v>
                </c:pt>
                <c:pt idx="24">
                  <c:v>44.18886578</c:v>
                </c:pt>
                <c:pt idx="25">
                  <c:v>44.18886578</c:v>
                </c:pt>
                <c:pt idx="26">
                  <c:v>44.18886578</c:v>
                </c:pt>
                <c:pt idx="27">
                  <c:v>57.632802040000001</c:v>
                </c:pt>
                <c:pt idx="28">
                  <c:v>57.632802040000001</c:v>
                </c:pt>
                <c:pt idx="29">
                  <c:v>57.632802040000001</c:v>
                </c:pt>
                <c:pt idx="30">
                  <c:v>41.613272680000001</c:v>
                </c:pt>
                <c:pt idx="31">
                  <c:v>41.613272680000001</c:v>
                </c:pt>
                <c:pt idx="32">
                  <c:v>41.613272680000001</c:v>
                </c:pt>
                <c:pt idx="33">
                  <c:v>56.75719084</c:v>
                </c:pt>
                <c:pt idx="34">
                  <c:v>56.75719084</c:v>
                </c:pt>
                <c:pt idx="35">
                  <c:v>56.75719084</c:v>
                </c:pt>
                <c:pt idx="36">
                  <c:v>55.288190350000001</c:v>
                </c:pt>
                <c:pt idx="37">
                  <c:v>55.288190350000001</c:v>
                </c:pt>
                <c:pt idx="38">
                  <c:v>55.288190350000001</c:v>
                </c:pt>
                <c:pt idx="39">
                  <c:v>56.313045729999999</c:v>
                </c:pt>
                <c:pt idx="40">
                  <c:v>56.313045729999999</c:v>
                </c:pt>
                <c:pt idx="41">
                  <c:v>56.313045729999999</c:v>
                </c:pt>
                <c:pt idx="42">
                  <c:v>45.042081230000001</c:v>
                </c:pt>
                <c:pt idx="43">
                  <c:v>45.042081230000001</c:v>
                </c:pt>
                <c:pt idx="44">
                  <c:v>45.042081230000001</c:v>
                </c:pt>
                <c:pt idx="45">
                  <c:v>48.00096353</c:v>
                </c:pt>
                <c:pt idx="46">
                  <c:v>48.00096353</c:v>
                </c:pt>
                <c:pt idx="47">
                  <c:v>48.00096353</c:v>
                </c:pt>
                <c:pt idx="48">
                  <c:v>56.19804568</c:v>
                </c:pt>
                <c:pt idx="49">
                  <c:v>56.19804568</c:v>
                </c:pt>
                <c:pt idx="50">
                  <c:v>56.19804568</c:v>
                </c:pt>
                <c:pt idx="51">
                  <c:v>40.822859530000002</c:v>
                </c:pt>
                <c:pt idx="52">
                  <c:v>40.822859530000002</c:v>
                </c:pt>
                <c:pt idx="53">
                  <c:v>40.822859530000002</c:v>
                </c:pt>
                <c:pt idx="54">
                  <c:v>29.348804579999999</c:v>
                </c:pt>
                <c:pt idx="55">
                  <c:v>29.348804579999999</c:v>
                </c:pt>
                <c:pt idx="56">
                  <c:v>29.348804579999999</c:v>
                </c:pt>
                <c:pt idx="57">
                  <c:v>50.774974579999999</c:v>
                </c:pt>
                <c:pt idx="58">
                  <c:v>50.774974579999999</c:v>
                </c:pt>
                <c:pt idx="59">
                  <c:v>50.774974579999999</c:v>
                </c:pt>
                <c:pt idx="60">
                  <c:v>43.348820859999996</c:v>
                </c:pt>
                <c:pt idx="61">
                  <c:v>43.348820859999996</c:v>
                </c:pt>
                <c:pt idx="62">
                  <c:v>43.348820859999996</c:v>
                </c:pt>
                <c:pt idx="63">
                  <c:v>35.306799830000003</c:v>
                </c:pt>
                <c:pt idx="64">
                  <c:v>35.306799830000003</c:v>
                </c:pt>
                <c:pt idx="65">
                  <c:v>35.306799830000003</c:v>
                </c:pt>
                <c:pt idx="66">
                  <c:v>51.168179260000002</c:v>
                </c:pt>
                <c:pt idx="67">
                  <c:v>51.168179260000002</c:v>
                </c:pt>
                <c:pt idx="68">
                  <c:v>51.168179260000002</c:v>
                </c:pt>
                <c:pt idx="69">
                  <c:v>30.880576390000002</c:v>
                </c:pt>
                <c:pt idx="70">
                  <c:v>30.880576390000002</c:v>
                </c:pt>
                <c:pt idx="71">
                  <c:v>30.880576390000002</c:v>
                </c:pt>
                <c:pt idx="72">
                  <c:v>41.145951439999997</c:v>
                </c:pt>
                <c:pt idx="73">
                  <c:v>41.145951439999997</c:v>
                </c:pt>
                <c:pt idx="74">
                  <c:v>41.145951439999997</c:v>
                </c:pt>
                <c:pt idx="75">
                  <c:v>39.551510210000004</c:v>
                </c:pt>
                <c:pt idx="76">
                  <c:v>39.551510210000004</c:v>
                </c:pt>
                <c:pt idx="77">
                  <c:v>39.551510210000004</c:v>
                </c:pt>
                <c:pt idx="78">
                  <c:v>34.06956005</c:v>
                </c:pt>
                <c:pt idx="79">
                  <c:v>34.06956005</c:v>
                </c:pt>
                <c:pt idx="80">
                  <c:v>34.06956005</c:v>
                </c:pt>
                <c:pt idx="81">
                  <c:v>28.07672655</c:v>
                </c:pt>
                <c:pt idx="82">
                  <c:v>28.07672655</c:v>
                </c:pt>
                <c:pt idx="83">
                  <c:v>28.07672655</c:v>
                </c:pt>
                <c:pt idx="84">
                  <c:v>25.32800963</c:v>
                </c:pt>
                <c:pt idx="85">
                  <c:v>25.32800963</c:v>
                </c:pt>
                <c:pt idx="86">
                  <c:v>25.32800963</c:v>
                </c:pt>
                <c:pt idx="87">
                  <c:v>35.388619869999999</c:v>
                </c:pt>
                <c:pt idx="88">
                  <c:v>35.388619869999999</c:v>
                </c:pt>
                <c:pt idx="89">
                  <c:v>35.388619869999999</c:v>
                </c:pt>
                <c:pt idx="90">
                  <c:v>29.703813740000001</c:v>
                </c:pt>
                <c:pt idx="91">
                  <c:v>29.703813740000001</c:v>
                </c:pt>
                <c:pt idx="92">
                  <c:v>29.703813740000001</c:v>
                </c:pt>
                <c:pt idx="93">
                  <c:v>43.682029589999999</c:v>
                </c:pt>
                <c:pt idx="94">
                  <c:v>43.682029589999999</c:v>
                </c:pt>
                <c:pt idx="95">
                  <c:v>43.682029589999999</c:v>
                </c:pt>
                <c:pt idx="96">
                  <c:v>35.212504729999999</c:v>
                </c:pt>
                <c:pt idx="97">
                  <c:v>35.212504729999999</c:v>
                </c:pt>
                <c:pt idx="98">
                  <c:v>35.212504729999999</c:v>
                </c:pt>
                <c:pt idx="99">
                  <c:v>48.411401300000001</c:v>
                </c:pt>
                <c:pt idx="100">
                  <c:v>48.411401300000001</c:v>
                </c:pt>
                <c:pt idx="101">
                  <c:v>48.411401300000001</c:v>
                </c:pt>
                <c:pt idx="102">
                  <c:v>46.611001190000003</c:v>
                </c:pt>
                <c:pt idx="103">
                  <c:v>46.611001190000003</c:v>
                </c:pt>
                <c:pt idx="104">
                  <c:v>46.611001190000003</c:v>
                </c:pt>
                <c:pt idx="105">
                  <c:v>43.131262300000003</c:v>
                </c:pt>
                <c:pt idx="106">
                  <c:v>43.131262300000003</c:v>
                </c:pt>
                <c:pt idx="107">
                  <c:v>43.131262300000003</c:v>
                </c:pt>
                <c:pt idx="108">
                  <c:v>33.195012730000002</c:v>
                </c:pt>
                <c:pt idx="109">
                  <c:v>33.195012730000002</c:v>
                </c:pt>
                <c:pt idx="110">
                  <c:v>33.195012730000002</c:v>
                </c:pt>
                <c:pt idx="111">
                  <c:v>56.82701084</c:v>
                </c:pt>
                <c:pt idx="112">
                  <c:v>56.82701084</c:v>
                </c:pt>
                <c:pt idx="113">
                  <c:v>56.82701084</c:v>
                </c:pt>
                <c:pt idx="114">
                  <c:v>37.818046500000001</c:v>
                </c:pt>
                <c:pt idx="115">
                  <c:v>37.818046500000001</c:v>
                </c:pt>
                <c:pt idx="116">
                  <c:v>37.818046500000001</c:v>
                </c:pt>
                <c:pt idx="117">
                  <c:v>58.989326890000001</c:v>
                </c:pt>
                <c:pt idx="118">
                  <c:v>58.989326890000001</c:v>
                </c:pt>
                <c:pt idx="119">
                  <c:v>58.989326890000001</c:v>
                </c:pt>
                <c:pt idx="120">
                  <c:v>38.310245160000001</c:v>
                </c:pt>
                <c:pt idx="121">
                  <c:v>38.310245160000001</c:v>
                </c:pt>
                <c:pt idx="122">
                  <c:v>38.310245160000001</c:v>
                </c:pt>
                <c:pt idx="123">
                  <c:v>44.09882528</c:v>
                </c:pt>
                <c:pt idx="124">
                  <c:v>44.09882528</c:v>
                </c:pt>
                <c:pt idx="125">
                  <c:v>44.09882528</c:v>
                </c:pt>
                <c:pt idx="126">
                  <c:v>35.739152789999999</c:v>
                </c:pt>
                <c:pt idx="127">
                  <c:v>35.739152789999999</c:v>
                </c:pt>
                <c:pt idx="128">
                  <c:v>35.739152789999999</c:v>
                </c:pt>
                <c:pt idx="129">
                  <c:v>55.360238969999997</c:v>
                </c:pt>
                <c:pt idx="130">
                  <c:v>55.360238969999997</c:v>
                </c:pt>
                <c:pt idx="131">
                  <c:v>55.360238969999997</c:v>
                </c:pt>
                <c:pt idx="132">
                  <c:v>40.713149469999998</c:v>
                </c:pt>
                <c:pt idx="133">
                  <c:v>40.713149469999998</c:v>
                </c:pt>
                <c:pt idx="134">
                  <c:v>40.713149469999998</c:v>
                </c:pt>
                <c:pt idx="135">
                  <c:v>36.848411169999999</c:v>
                </c:pt>
                <c:pt idx="136">
                  <c:v>36.848411169999999</c:v>
                </c:pt>
                <c:pt idx="137">
                  <c:v>36.848411169999999</c:v>
                </c:pt>
                <c:pt idx="138">
                  <c:v>62.51556197</c:v>
                </c:pt>
                <c:pt idx="139">
                  <c:v>62.51556197</c:v>
                </c:pt>
                <c:pt idx="140">
                  <c:v>62.51556197</c:v>
                </c:pt>
                <c:pt idx="141">
                  <c:v>50.345335390000002</c:v>
                </c:pt>
                <c:pt idx="142">
                  <c:v>50.345335390000002</c:v>
                </c:pt>
                <c:pt idx="143">
                  <c:v>50.345335390000002</c:v>
                </c:pt>
                <c:pt idx="144">
                  <c:v>63.870314860000001</c:v>
                </c:pt>
                <c:pt idx="145">
                  <c:v>63.870314860000001</c:v>
                </c:pt>
                <c:pt idx="146">
                  <c:v>63.870314860000001</c:v>
                </c:pt>
                <c:pt idx="147">
                  <c:v>54.646865859999998</c:v>
                </c:pt>
                <c:pt idx="148">
                  <c:v>54.646865859999998</c:v>
                </c:pt>
                <c:pt idx="149">
                  <c:v>54.646865859999998</c:v>
                </c:pt>
                <c:pt idx="150">
                  <c:v>66.202622419999997</c:v>
                </c:pt>
                <c:pt idx="151">
                  <c:v>66.202622419999997</c:v>
                </c:pt>
                <c:pt idx="152">
                  <c:v>66.202622419999997</c:v>
                </c:pt>
                <c:pt idx="153">
                  <c:v>42.759259759999999</c:v>
                </c:pt>
                <c:pt idx="154">
                  <c:v>42.759259759999999</c:v>
                </c:pt>
                <c:pt idx="155">
                  <c:v>42.759259759999999</c:v>
                </c:pt>
                <c:pt idx="156">
                  <c:v>82.259812479999994</c:v>
                </c:pt>
                <c:pt idx="157">
                  <c:v>82.259812479999994</c:v>
                </c:pt>
                <c:pt idx="158">
                  <c:v>82.259812479999994</c:v>
                </c:pt>
                <c:pt idx="159">
                  <c:v>78.878218630000006</c:v>
                </c:pt>
                <c:pt idx="160">
                  <c:v>78.878218630000006</c:v>
                </c:pt>
                <c:pt idx="161">
                  <c:v>78.878218630000006</c:v>
                </c:pt>
                <c:pt idx="162">
                  <c:v>77.275301850000005</c:v>
                </c:pt>
                <c:pt idx="163">
                  <c:v>77.275301850000005</c:v>
                </c:pt>
                <c:pt idx="164">
                  <c:v>77.275301850000005</c:v>
                </c:pt>
                <c:pt idx="165">
                  <c:v>81.389290639999999</c:v>
                </c:pt>
                <c:pt idx="166">
                  <c:v>81.389290639999999</c:v>
                </c:pt>
                <c:pt idx="167">
                  <c:v>81.389290639999999</c:v>
                </c:pt>
                <c:pt idx="168">
                  <c:v>62.734913509999998</c:v>
                </c:pt>
                <c:pt idx="169">
                  <c:v>62.734913509999998</c:v>
                </c:pt>
                <c:pt idx="170">
                  <c:v>62.734913509999998</c:v>
                </c:pt>
                <c:pt idx="171">
                  <c:v>73.987887790000002</c:v>
                </c:pt>
                <c:pt idx="172">
                  <c:v>73.987887790000002</c:v>
                </c:pt>
                <c:pt idx="173">
                  <c:v>73.987887790000002</c:v>
                </c:pt>
                <c:pt idx="174">
                  <c:v>71.973657279999998</c:v>
                </c:pt>
                <c:pt idx="175">
                  <c:v>71.973657279999998</c:v>
                </c:pt>
                <c:pt idx="176">
                  <c:v>71.973657279999998</c:v>
                </c:pt>
                <c:pt idx="177">
                  <c:v>69.213954909999998</c:v>
                </c:pt>
                <c:pt idx="178">
                  <c:v>69.213954909999998</c:v>
                </c:pt>
                <c:pt idx="179">
                  <c:v>69.213954909999998</c:v>
                </c:pt>
                <c:pt idx="180">
                  <c:v>56.417985170000001</c:v>
                </c:pt>
                <c:pt idx="181">
                  <c:v>56.417985170000001</c:v>
                </c:pt>
                <c:pt idx="182">
                  <c:v>56.417985170000001</c:v>
                </c:pt>
                <c:pt idx="183">
                  <c:v>53.768252099999998</c:v>
                </c:pt>
                <c:pt idx="184">
                  <c:v>53.768252099999998</c:v>
                </c:pt>
                <c:pt idx="185">
                  <c:v>53.768252099999998</c:v>
                </c:pt>
                <c:pt idx="186">
                  <c:v>60.63089196</c:v>
                </c:pt>
                <c:pt idx="187">
                  <c:v>60.63089196</c:v>
                </c:pt>
                <c:pt idx="188">
                  <c:v>60.63089196</c:v>
                </c:pt>
                <c:pt idx="189">
                  <c:v>49.632842240000002</c:v>
                </c:pt>
                <c:pt idx="190">
                  <c:v>49.632842240000002</c:v>
                </c:pt>
                <c:pt idx="191">
                  <c:v>49.632842240000002</c:v>
                </c:pt>
                <c:pt idx="192">
                  <c:v>70.227621389999996</c:v>
                </c:pt>
                <c:pt idx="193">
                  <c:v>70.227621389999996</c:v>
                </c:pt>
                <c:pt idx="194">
                  <c:v>70.227621389999996</c:v>
                </c:pt>
                <c:pt idx="195">
                  <c:v>74.109647480000007</c:v>
                </c:pt>
                <c:pt idx="196">
                  <c:v>74.109647480000007</c:v>
                </c:pt>
                <c:pt idx="197">
                  <c:v>74.109647480000007</c:v>
                </c:pt>
                <c:pt idx="198">
                  <c:v>36.598448570000002</c:v>
                </c:pt>
                <c:pt idx="199">
                  <c:v>36.598448570000002</c:v>
                </c:pt>
                <c:pt idx="200">
                  <c:v>36.598448570000002</c:v>
                </c:pt>
                <c:pt idx="201">
                  <c:v>52.024502679999998</c:v>
                </c:pt>
                <c:pt idx="202">
                  <c:v>52.024502679999998</c:v>
                </c:pt>
                <c:pt idx="203">
                  <c:v>52.024502679999998</c:v>
                </c:pt>
                <c:pt idx="204">
                  <c:v>35.022277979999998</c:v>
                </c:pt>
                <c:pt idx="205">
                  <c:v>35.022277979999998</c:v>
                </c:pt>
                <c:pt idx="206">
                  <c:v>35.022277979999998</c:v>
                </c:pt>
                <c:pt idx="207">
                  <c:v>55.52117853</c:v>
                </c:pt>
                <c:pt idx="208">
                  <c:v>55.52117853</c:v>
                </c:pt>
                <c:pt idx="209">
                  <c:v>55.52117853</c:v>
                </c:pt>
                <c:pt idx="210">
                  <c:v>58.494699619999999</c:v>
                </c:pt>
                <c:pt idx="211">
                  <c:v>58.494699619999999</c:v>
                </c:pt>
                <c:pt idx="212">
                  <c:v>58.494699619999999</c:v>
                </c:pt>
                <c:pt idx="213">
                  <c:v>30.05803079</c:v>
                </c:pt>
                <c:pt idx="214">
                  <c:v>30.05803079</c:v>
                </c:pt>
                <c:pt idx="215">
                  <c:v>30.05803079</c:v>
                </c:pt>
                <c:pt idx="216">
                  <c:v>52.226354270000002</c:v>
                </c:pt>
                <c:pt idx="217">
                  <c:v>52.226354270000002</c:v>
                </c:pt>
                <c:pt idx="218">
                  <c:v>52.226354270000002</c:v>
                </c:pt>
                <c:pt idx="219">
                  <c:v>26.259951489999999</c:v>
                </c:pt>
                <c:pt idx="220">
                  <c:v>26.259951489999999</c:v>
                </c:pt>
                <c:pt idx="221">
                  <c:v>26.259951489999999</c:v>
                </c:pt>
                <c:pt idx="222">
                  <c:v>41.488605790000001</c:v>
                </c:pt>
                <c:pt idx="223">
                  <c:v>41.488605790000001</c:v>
                </c:pt>
                <c:pt idx="224">
                  <c:v>41.488605790000001</c:v>
                </c:pt>
                <c:pt idx="225">
                  <c:v>42.408647119999998</c:v>
                </c:pt>
                <c:pt idx="226">
                  <c:v>42.408647119999998</c:v>
                </c:pt>
                <c:pt idx="227">
                  <c:v>42.408647119999998</c:v>
                </c:pt>
                <c:pt idx="228">
                  <c:v>35.170927599999999</c:v>
                </c:pt>
                <c:pt idx="229">
                  <c:v>35.170927599999999</c:v>
                </c:pt>
                <c:pt idx="230">
                  <c:v>35.170927599999999</c:v>
                </c:pt>
                <c:pt idx="231">
                  <c:v>42.022467570000003</c:v>
                </c:pt>
                <c:pt idx="232">
                  <c:v>42.022467570000003</c:v>
                </c:pt>
                <c:pt idx="233">
                  <c:v>42.022467570000003</c:v>
                </c:pt>
                <c:pt idx="234">
                  <c:v>41.272316070000002</c:v>
                </c:pt>
                <c:pt idx="235">
                  <c:v>41.272316070000002</c:v>
                </c:pt>
                <c:pt idx="236">
                  <c:v>41.272316070000002</c:v>
                </c:pt>
                <c:pt idx="237">
                  <c:v>34.86301151</c:v>
                </c:pt>
                <c:pt idx="238">
                  <c:v>34.86301151</c:v>
                </c:pt>
                <c:pt idx="239">
                  <c:v>34.86301151</c:v>
                </c:pt>
                <c:pt idx="240">
                  <c:v>24.138242640000001</c:v>
                </c:pt>
                <c:pt idx="241">
                  <c:v>24.138242640000001</c:v>
                </c:pt>
                <c:pt idx="242">
                  <c:v>24.138242640000001</c:v>
                </c:pt>
                <c:pt idx="243">
                  <c:v>25.660790980000002</c:v>
                </c:pt>
                <c:pt idx="244">
                  <c:v>25.660790980000002</c:v>
                </c:pt>
                <c:pt idx="245">
                  <c:v>25.660790980000002</c:v>
                </c:pt>
                <c:pt idx="246">
                  <c:v>24.970444000000001</c:v>
                </c:pt>
                <c:pt idx="247">
                  <c:v>24.970444000000001</c:v>
                </c:pt>
                <c:pt idx="248">
                  <c:v>24.970444000000001</c:v>
                </c:pt>
                <c:pt idx="249">
                  <c:v>22.166939450000001</c:v>
                </c:pt>
                <c:pt idx="250">
                  <c:v>22.166939450000001</c:v>
                </c:pt>
                <c:pt idx="251">
                  <c:v>22.166939450000001</c:v>
                </c:pt>
                <c:pt idx="252">
                  <c:v>23.83597116</c:v>
                </c:pt>
                <c:pt idx="253">
                  <c:v>23.83597116</c:v>
                </c:pt>
                <c:pt idx="254">
                  <c:v>23.83597116</c:v>
                </c:pt>
                <c:pt idx="255">
                  <c:v>35.248899600000001</c:v>
                </c:pt>
                <c:pt idx="256">
                  <c:v>35.248899600000001</c:v>
                </c:pt>
                <c:pt idx="257">
                  <c:v>35.248899600000001</c:v>
                </c:pt>
                <c:pt idx="258">
                  <c:v>43.050563480000001</c:v>
                </c:pt>
                <c:pt idx="259">
                  <c:v>43.050563480000001</c:v>
                </c:pt>
                <c:pt idx="260">
                  <c:v>43.050563480000001</c:v>
                </c:pt>
                <c:pt idx="261">
                  <c:v>30.711468589999999</c:v>
                </c:pt>
                <c:pt idx="262">
                  <c:v>30.711468589999999</c:v>
                </c:pt>
                <c:pt idx="263">
                  <c:v>30.711468589999999</c:v>
                </c:pt>
                <c:pt idx="264">
                  <c:v>32.836864249999998</c:v>
                </c:pt>
                <c:pt idx="265">
                  <c:v>32.836864249999998</c:v>
                </c:pt>
                <c:pt idx="266">
                  <c:v>32.836864249999998</c:v>
                </c:pt>
                <c:pt idx="267">
                  <c:v>47.363637760000003</c:v>
                </c:pt>
                <c:pt idx="268">
                  <c:v>47.363637760000003</c:v>
                </c:pt>
                <c:pt idx="269">
                  <c:v>47.363637760000003</c:v>
                </c:pt>
                <c:pt idx="270">
                  <c:v>47.778379260000001</c:v>
                </c:pt>
                <c:pt idx="271">
                  <c:v>47.778379260000001</c:v>
                </c:pt>
                <c:pt idx="272">
                  <c:v>47.778379260000001</c:v>
                </c:pt>
                <c:pt idx="273">
                  <c:v>42.405696620000001</c:v>
                </c:pt>
                <c:pt idx="274">
                  <c:v>42.405696620000001</c:v>
                </c:pt>
                <c:pt idx="275">
                  <c:v>42.405696620000001</c:v>
                </c:pt>
                <c:pt idx="276">
                  <c:v>51.804098709999998</c:v>
                </c:pt>
                <c:pt idx="277">
                  <c:v>51.804098709999998</c:v>
                </c:pt>
                <c:pt idx="278">
                  <c:v>51.804098709999998</c:v>
                </c:pt>
                <c:pt idx="279">
                  <c:v>47.355582660000003</c:v>
                </c:pt>
                <c:pt idx="280">
                  <c:v>47.355582660000003</c:v>
                </c:pt>
                <c:pt idx="281">
                  <c:v>47.355582660000003</c:v>
                </c:pt>
                <c:pt idx="282">
                  <c:v>36.743632660000003</c:v>
                </c:pt>
                <c:pt idx="283">
                  <c:v>36.743632660000003</c:v>
                </c:pt>
                <c:pt idx="284">
                  <c:v>36.743632660000003</c:v>
                </c:pt>
                <c:pt idx="285">
                  <c:v>46.766932830000002</c:v>
                </c:pt>
                <c:pt idx="286">
                  <c:v>46.766932830000002</c:v>
                </c:pt>
                <c:pt idx="287">
                  <c:v>46.766932830000002</c:v>
                </c:pt>
                <c:pt idx="288">
                  <c:v>35.728702089999999</c:v>
                </c:pt>
                <c:pt idx="289">
                  <c:v>35.728702089999999</c:v>
                </c:pt>
                <c:pt idx="290">
                  <c:v>35.728702089999999</c:v>
                </c:pt>
                <c:pt idx="291">
                  <c:v>37.893089830000001</c:v>
                </c:pt>
                <c:pt idx="292">
                  <c:v>37.893089830000001</c:v>
                </c:pt>
                <c:pt idx="293">
                  <c:v>37.893089830000001</c:v>
                </c:pt>
                <c:pt idx="294">
                  <c:v>49.880888509999998</c:v>
                </c:pt>
                <c:pt idx="295">
                  <c:v>49.880888509999998</c:v>
                </c:pt>
                <c:pt idx="296">
                  <c:v>49.880888509999998</c:v>
                </c:pt>
                <c:pt idx="297">
                  <c:v>45.774658760000001</c:v>
                </c:pt>
                <c:pt idx="298">
                  <c:v>45.774658760000001</c:v>
                </c:pt>
                <c:pt idx="299">
                  <c:v>45.774658760000001</c:v>
                </c:pt>
                <c:pt idx="300">
                  <c:v>42.49208059</c:v>
                </c:pt>
                <c:pt idx="301">
                  <c:v>42.49208059</c:v>
                </c:pt>
                <c:pt idx="302">
                  <c:v>42.49208059</c:v>
                </c:pt>
                <c:pt idx="303">
                  <c:v>48.258600129999998</c:v>
                </c:pt>
                <c:pt idx="304">
                  <c:v>48.258600129999998</c:v>
                </c:pt>
                <c:pt idx="305">
                  <c:v>48.258600129999998</c:v>
                </c:pt>
                <c:pt idx="306">
                  <c:v>52.449837979999998</c:v>
                </c:pt>
                <c:pt idx="307">
                  <c:v>52.449837979999998</c:v>
                </c:pt>
                <c:pt idx="308">
                  <c:v>52.449837979999998</c:v>
                </c:pt>
                <c:pt idx="309">
                  <c:v>47.080098810000003</c:v>
                </c:pt>
                <c:pt idx="310">
                  <c:v>47.080098810000003</c:v>
                </c:pt>
                <c:pt idx="311">
                  <c:v>47.080098810000003</c:v>
                </c:pt>
                <c:pt idx="312">
                  <c:v>45.625979100000002</c:v>
                </c:pt>
                <c:pt idx="313">
                  <c:v>45.625979100000002</c:v>
                </c:pt>
                <c:pt idx="314">
                  <c:v>45.625979100000002</c:v>
                </c:pt>
                <c:pt idx="315">
                  <c:v>45.896888869999998</c:v>
                </c:pt>
                <c:pt idx="316">
                  <c:v>45.896888869999998</c:v>
                </c:pt>
                <c:pt idx="317">
                  <c:v>45.896888869999998</c:v>
                </c:pt>
                <c:pt idx="318">
                  <c:v>43.05613984</c:v>
                </c:pt>
                <c:pt idx="319">
                  <c:v>43.05613984</c:v>
                </c:pt>
                <c:pt idx="320">
                  <c:v>43.05613984</c:v>
                </c:pt>
                <c:pt idx="321">
                  <c:v>30.231212419999999</c:v>
                </c:pt>
                <c:pt idx="322">
                  <c:v>30.231212419999999</c:v>
                </c:pt>
                <c:pt idx="323">
                  <c:v>30.231212419999999</c:v>
                </c:pt>
                <c:pt idx="324">
                  <c:v>47.012894619999997</c:v>
                </c:pt>
                <c:pt idx="325">
                  <c:v>47.012894619999997</c:v>
                </c:pt>
                <c:pt idx="326">
                  <c:v>47.012894619999997</c:v>
                </c:pt>
                <c:pt idx="327">
                  <c:v>53.321601180000002</c:v>
                </c:pt>
                <c:pt idx="328">
                  <c:v>53.321601180000002</c:v>
                </c:pt>
                <c:pt idx="329">
                  <c:v>53.321601180000002</c:v>
                </c:pt>
                <c:pt idx="330">
                  <c:v>35.367927090000002</c:v>
                </c:pt>
                <c:pt idx="331">
                  <c:v>35.367927090000002</c:v>
                </c:pt>
                <c:pt idx="332">
                  <c:v>35.367927090000002</c:v>
                </c:pt>
                <c:pt idx="333">
                  <c:v>50.20039147</c:v>
                </c:pt>
                <c:pt idx="334">
                  <c:v>50.20039147</c:v>
                </c:pt>
                <c:pt idx="335">
                  <c:v>50.20039147</c:v>
                </c:pt>
                <c:pt idx="336">
                  <c:v>33.482257439999998</c:v>
                </c:pt>
                <c:pt idx="337">
                  <c:v>33.482257439999998</c:v>
                </c:pt>
                <c:pt idx="338">
                  <c:v>33.482257439999998</c:v>
                </c:pt>
                <c:pt idx="339">
                  <c:v>45.825338780000003</c:v>
                </c:pt>
                <c:pt idx="340">
                  <c:v>45.825338780000003</c:v>
                </c:pt>
                <c:pt idx="341">
                  <c:v>45.825338780000003</c:v>
                </c:pt>
                <c:pt idx="342">
                  <c:v>34.572824420000003</c:v>
                </c:pt>
                <c:pt idx="343">
                  <c:v>34.572824420000003</c:v>
                </c:pt>
                <c:pt idx="344">
                  <c:v>34.572824420000003</c:v>
                </c:pt>
                <c:pt idx="345">
                  <c:v>32.926419879999997</c:v>
                </c:pt>
                <c:pt idx="346">
                  <c:v>32.926419879999997</c:v>
                </c:pt>
                <c:pt idx="347">
                  <c:v>32.926419879999997</c:v>
                </c:pt>
                <c:pt idx="348">
                  <c:v>27.793408540000001</c:v>
                </c:pt>
                <c:pt idx="349">
                  <c:v>27.793408540000001</c:v>
                </c:pt>
                <c:pt idx="350">
                  <c:v>27.793408540000001</c:v>
                </c:pt>
                <c:pt idx="351">
                  <c:v>25.17677359</c:v>
                </c:pt>
                <c:pt idx="352">
                  <c:v>25.17677359</c:v>
                </c:pt>
                <c:pt idx="353">
                  <c:v>25.17677359</c:v>
                </c:pt>
                <c:pt idx="354">
                  <c:v>28.718239530000002</c:v>
                </c:pt>
                <c:pt idx="355">
                  <c:v>28.718239530000002</c:v>
                </c:pt>
                <c:pt idx="356">
                  <c:v>28.718239530000002</c:v>
                </c:pt>
                <c:pt idx="357">
                  <c:v>37.067044750000001</c:v>
                </c:pt>
                <c:pt idx="358">
                  <c:v>37.067044750000001</c:v>
                </c:pt>
                <c:pt idx="359">
                  <c:v>37.067044750000001</c:v>
                </c:pt>
                <c:pt idx="360">
                  <c:v>37.43746093</c:v>
                </c:pt>
                <c:pt idx="361">
                  <c:v>37.43746093</c:v>
                </c:pt>
                <c:pt idx="362">
                  <c:v>37.43746093</c:v>
                </c:pt>
                <c:pt idx="363">
                  <c:v>34.721324430000003</c:v>
                </c:pt>
                <c:pt idx="364">
                  <c:v>34.721324430000003</c:v>
                </c:pt>
                <c:pt idx="365">
                  <c:v>34.721324430000003</c:v>
                </c:pt>
                <c:pt idx="366">
                  <c:v>20.185831400000001</c:v>
                </c:pt>
                <c:pt idx="367">
                  <c:v>20.185831400000001</c:v>
                </c:pt>
                <c:pt idx="368">
                  <c:v>20.185831400000001</c:v>
                </c:pt>
                <c:pt idx="369">
                  <c:v>35.861812989999997</c:v>
                </c:pt>
                <c:pt idx="370">
                  <c:v>35.861812989999997</c:v>
                </c:pt>
                <c:pt idx="371">
                  <c:v>35.861812989999997</c:v>
                </c:pt>
                <c:pt idx="372">
                  <c:v>36.363080609999997</c:v>
                </c:pt>
                <c:pt idx="373">
                  <c:v>36.363080609999997</c:v>
                </c:pt>
                <c:pt idx="374">
                  <c:v>36.363080609999997</c:v>
                </c:pt>
                <c:pt idx="375">
                  <c:v>32.559520419999998</c:v>
                </c:pt>
                <c:pt idx="376">
                  <c:v>32.559520419999998</c:v>
                </c:pt>
                <c:pt idx="377">
                  <c:v>32.559520419999998</c:v>
                </c:pt>
                <c:pt idx="378">
                  <c:v>18.665759120000001</c:v>
                </c:pt>
                <c:pt idx="379">
                  <c:v>18.665759120000001</c:v>
                </c:pt>
                <c:pt idx="380">
                  <c:v>18.665759120000001</c:v>
                </c:pt>
                <c:pt idx="381">
                  <c:v>24.042897459999999</c:v>
                </c:pt>
                <c:pt idx="382">
                  <c:v>24.042897459999999</c:v>
                </c:pt>
                <c:pt idx="383">
                  <c:v>24.042897459999999</c:v>
                </c:pt>
                <c:pt idx="384">
                  <c:v>29.012242029999999</c:v>
                </c:pt>
                <c:pt idx="385">
                  <c:v>29.012242029999999</c:v>
                </c:pt>
                <c:pt idx="386">
                  <c:v>29.012242029999999</c:v>
                </c:pt>
                <c:pt idx="387">
                  <c:v>28.814669670000001</c:v>
                </c:pt>
                <c:pt idx="388">
                  <c:v>28.814669670000001</c:v>
                </c:pt>
                <c:pt idx="389">
                  <c:v>28.814669670000001</c:v>
                </c:pt>
                <c:pt idx="390">
                  <c:v>20.26663138</c:v>
                </c:pt>
                <c:pt idx="391">
                  <c:v>20.26663138</c:v>
                </c:pt>
                <c:pt idx="392">
                  <c:v>20.26663138</c:v>
                </c:pt>
                <c:pt idx="393">
                  <c:v>20.724806619999999</c:v>
                </c:pt>
                <c:pt idx="394">
                  <c:v>20.724806619999999</c:v>
                </c:pt>
                <c:pt idx="395">
                  <c:v>20.724806619999999</c:v>
                </c:pt>
                <c:pt idx="396">
                  <c:v>27.239516930000001</c:v>
                </c:pt>
                <c:pt idx="397">
                  <c:v>27.239516930000001</c:v>
                </c:pt>
                <c:pt idx="398">
                  <c:v>27.239516930000001</c:v>
                </c:pt>
                <c:pt idx="399">
                  <c:v>24.209603139999999</c:v>
                </c:pt>
                <c:pt idx="400">
                  <c:v>24.209603139999999</c:v>
                </c:pt>
                <c:pt idx="401">
                  <c:v>24.209603139999999</c:v>
                </c:pt>
                <c:pt idx="402">
                  <c:v>26.95293191</c:v>
                </c:pt>
                <c:pt idx="403">
                  <c:v>26.95293191</c:v>
                </c:pt>
                <c:pt idx="404">
                  <c:v>26.95293191</c:v>
                </c:pt>
                <c:pt idx="405">
                  <c:v>21.04561473</c:v>
                </c:pt>
                <c:pt idx="406">
                  <c:v>21.04561473</c:v>
                </c:pt>
                <c:pt idx="407">
                  <c:v>21.04561473</c:v>
                </c:pt>
                <c:pt idx="408">
                  <c:v>20.67348844</c:v>
                </c:pt>
                <c:pt idx="409">
                  <c:v>20.67348844</c:v>
                </c:pt>
                <c:pt idx="410">
                  <c:v>20.67348844</c:v>
                </c:pt>
                <c:pt idx="411">
                  <c:v>33.303486939999999</c:v>
                </c:pt>
                <c:pt idx="412">
                  <c:v>33.303486939999999</c:v>
                </c:pt>
                <c:pt idx="413">
                  <c:v>33.303486939999999</c:v>
                </c:pt>
                <c:pt idx="414">
                  <c:v>33.352721979999998</c:v>
                </c:pt>
                <c:pt idx="415">
                  <c:v>33.352721979999998</c:v>
                </c:pt>
                <c:pt idx="416">
                  <c:v>33.352721979999998</c:v>
                </c:pt>
                <c:pt idx="417">
                  <c:v>37.963248620000002</c:v>
                </c:pt>
                <c:pt idx="418">
                  <c:v>37.963248620000002</c:v>
                </c:pt>
                <c:pt idx="419">
                  <c:v>37.963248620000002</c:v>
                </c:pt>
                <c:pt idx="420">
                  <c:v>22.611458930000001</c:v>
                </c:pt>
                <c:pt idx="421">
                  <c:v>22.611458930000001</c:v>
                </c:pt>
                <c:pt idx="422">
                  <c:v>22.611458930000001</c:v>
                </c:pt>
                <c:pt idx="423">
                  <c:v>25.00530371</c:v>
                </c:pt>
                <c:pt idx="424">
                  <c:v>25.00530371</c:v>
                </c:pt>
                <c:pt idx="425">
                  <c:v>25.00530371</c:v>
                </c:pt>
                <c:pt idx="426">
                  <c:v>24.10969541</c:v>
                </c:pt>
                <c:pt idx="427">
                  <c:v>24.10969541</c:v>
                </c:pt>
                <c:pt idx="428">
                  <c:v>24.10969541</c:v>
                </c:pt>
                <c:pt idx="429">
                  <c:v>33.821148399999998</c:v>
                </c:pt>
                <c:pt idx="430">
                  <c:v>33.821148399999998</c:v>
                </c:pt>
                <c:pt idx="431">
                  <c:v>33.821148399999998</c:v>
                </c:pt>
                <c:pt idx="432">
                  <c:v>27.916452410000002</c:v>
                </c:pt>
                <c:pt idx="433">
                  <c:v>27.916452410000002</c:v>
                </c:pt>
                <c:pt idx="434">
                  <c:v>27.916452410000002</c:v>
                </c:pt>
                <c:pt idx="435">
                  <c:v>45.555687339999999</c:v>
                </c:pt>
                <c:pt idx="436">
                  <c:v>45.555687339999999</c:v>
                </c:pt>
                <c:pt idx="437">
                  <c:v>45.555687339999999</c:v>
                </c:pt>
                <c:pt idx="438">
                  <c:v>27.08796302</c:v>
                </c:pt>
                <c:pt idx="439">
                  <c:v>27.08796302</c:v>
                </c:pt>
                <c:pt idx="440">
                  <c:v>27.08796302</c:v>
                </c:pt>
                <c:pt idx="441">
                  <c:v>26.243279480000002</c:v>
                </c:pt>
                <c:pt idx="442">
                  <c:v>26.243279480000002</c:v>
                </c:pt>
                <c:pt idx="443">
                  <c:v>26.243279480000002</c:v>
                </c:pt>
                <c:pt idx="444">
                  <c:v>39.704764359999999</c:v>
                </c:pt>
                <c:pt idx="445">
                  <c:v>39.704764359999999</c:v>
                </c:pt>
                <c:pt idx="446">
                  <c:v>39.704764359999999</c:v>
                </c:pt>
                <c:pt idx="447">
                  <c:v>45.626348999999998</c:v>
                </c:pt>
                <c:pt idx="448">
                  <c:v>45.626348999999998</c:v>
                </c:pt>
                <c:pt idx="449">
                  <c:v>45.626348999999998</c:v>
                </c:pt>
                <c:pt idx="450">
                  <c:v>33.962482960000003</c:v>
                </c:pt>
                <c:pt idx="451">
                  <c:v>33.962482960000003</c:v>
                </c:pt>
                <c:pt idx="452">
                  <c:v>33.962482960000003</c:v>
                </c:pt>
                <c:pt idx="453">
                  <c:v>30.588448979999999</c:v>
                </c:pt>
                <c:pt idx="454">
                  <c:v>30.588448979999999</c:v>
                </c:pt>
                <c:pt idx="455">
                  <c:v>30.588448979999999</c:v>
                </c:pt>
                <c:pt idx="456">
                  <c:v>34.695496460000001</c:v>
                </c:pt>
                <c:pt idx="457">
                  <c:v>34.695496460000001</c:v>
                </c:pt>
                <c:pt idx="458">
                  <c:v>34.695496460000001</c:v>
                </c:pt>
                <c:pt idx="459">
                  <c:v>31.19999516</c:v>
                </c:pt>
                <c:pt idx="460">
                  <c:v>31.19999516</c:v>
                </c:pt>
                <c:pt idx="461">
                  <c:v>31.19999516</c:v>
                </c:pt>
                <c:pt idx="462">
                  <c:v>38.589014640000002</c:v>
                </c:pt>
                <c:pt idx="463">
                  <c:v>38.589014640000002</c:v>
                </c:pt>
                <c:pt idx="464">
                  <c:v>38.589014640000002</c:v>
                </c:pt>
                <c:pt idx="465">
                  <c:v>48.0872077</c:v>
                </c:pt>
                <c:pt idx="466">
                  <c:v>48.0872077</c:v>
                </c:pt>
                <c:pt idx="467">
                  <c:v>48.0872077</c:v>
                </c:pt>
                <c:pt idx="468">
                  <c:v>40.394031579999996</c:v>
                </c:pt>
                <c:pt idx="469">
                  <c:v>40.394031579999996</c:v>
                </c:pt>
                <c:pt idx="470">
                  <c:v>40.394031579999996</c:v>
                </c:pt>
                <c:pt idx="471">
                  <c:v>26.77260369</c:v>
                </c:pt>
                <c:pt idx="472">
                  <c:v>26.77260369</c:v>
                </c:pt>
                <c:pt idx="473">
                  <c:v>26.77260369</c:v>
                </c:pt>
                <c:pt idx="474">
                  <c:v>33.030454630000001</c:v>
                </c:pt>
                <c:pt idx="475">
                  <c:v>33.030454630000001</c:v>
                </c:pt>
                <c:pt idx="476">
                  <c:v>33.030454630000001</c:v>
                </c:pt>
                <c:pt idx="477">
                  <c:v>24.44930355</c:v>
                </c:pt>
                <c:pt idx="478">
                  <c:v>24.44930355</c:v>
                </c:pt>
                <c:pt idx="479">
                  <c:v>24.44930355</c:v>
                </c:pt>
                <c:pt idx="480">
                  <c:v>33.961304239999997</c:v>
                </c:pt>
                <c:pt idx="481">
                  <c:v>33.961304239999997</c:v>
                </c:pt>
                <c:pt idx="482">
                  <c:v>33.961304239999997</c:v>
                </c:pt>
                <c:pt idx="483">
                  <c:v>31.60271874</c:v>
                </c:pt>
                <c:pt idx="484">
                  <c:v>31.60271874</c:v>
                </c:pt>
                <c:pt idx="485">
                  <c:v>31.60271874</c:v>
                </c:pt>
                <c:pt idx="486">
                  <c:v>43.081552700000003</c:v>
                </c:pt>
                <c:pt idx="487">
                  <c:v>43.081552700000003</c:v>
                </c:pt>
                <c:pt idx="488">
                  <c:v>43.081552700000003</c:v>
                </c:pt>
                <c:pt idx="489">
                  <c:v>38.162716320000001</c:v>
                </c:pt>
                <c:pt idx="490">
                  <c:v>38.162716320000001</c:v>
                </c:pt>
                <c:pt idx="491">
                  <c:v>38.162716320000001</c:v>
                </c:pt>
                <c:pt idx="492">
                  <c:v>30.621915420000001</c:v>
                </c:pt>
                <c:pt idx="493">
                  <c:v>30.621915420000001</c:v>
                </c:pt>
                <c:pt idx="494">
                  <c:v>30.621915420000001</c:v>
                </c:pt>
                <c:pt idx="495">
                  <c:v>38.223275309999998</c:v>
                </c:pt>
                <c:pt idx="496">
                  <c:v>38.223275309999998</c:v>
                </c:pt>
                <c:pt idx="497">
                  <c:v>38.223275309999998</c:v>
                </c:pt>
                <c:pt idx="498">
                  <c:v>22.520075640000002</c:v>
                </c:pt>
                <c:pt idx="499">
                  <c:v>22.520075640000002</c:v>
                </c:pt>
                <c:pt idx="500">
                  <c:v>22.520075640000002</c:v>
                </c:pt>
                <c:pt idx="501">
                  <c:v>26.973433270000001</c:v>
                </c:pt>
                <c:pt idx="502">
                  <c:v>26.973433270000001</c:v>
                </c:pt>
                <c:pt idx="503">
                  <c:v>26.973433270000001</c:v>
                </c:pt>
                <c:pt idx="504">
                  <c:v>36.67598856</c:v>
                </c:pt>
                <c:pt idx="505">
                  <c:v>36.67598856</c:v>
                </c:pt>
                <c:pt idx="506">
                  <c:v>36.67598856</c:v>
                </c:pt>
                <c:pt idx="507">
                  <c:v>35.839044749999999</c:v>
                </c:pt>
                <c:pt idx="508">
                  <c:v>35.839044749999999</c:v>
                </c:pt>
                <c:pt idx="509">
                  <c:v>35.839044749999999</c:v>
                </c:pt>
                <c:pt idx="510">
                  <c:v>31.496650500000001</c:v>
                </c:pt>
                <c:pt idx="511">
                  <c:v>31.496650500000001</c:v>
                </c:pt>
                <c:pt idx="512">
                  <c:v>31.496650500000001</c:v>
                </c:pt>
                <c:pt idx="513">
                  <c:v>29.22492102</c:v>
                </c:pt>
                <c:pt idx="514">
                  <c:v>29.22492102</c:v>
                </c:pt>
                <c:pt idx="515">
                  <c:v>29.22492102</c:v>
                </c:pt>
                <c:pt idx="516">
                  <c:v>23.908962469999999</c:v>
                </c:pt>
                <c:pt idx="517">
                  <c:v>23.908962469999999</c:v>
                </c:pt>
                <c:pt idx="518">
                  <c:v>23.908962469999999</c:v>
                </c:pt>
                <c:pt idx="519">
                  <c:v>33.913786450000003</c:v>
                </c:pt>
                <c:pt idx="520">
                  <c:v>33.913786450000003</c:v>
                </c:pt>
                <c:pt idx="521">
                  <c:v>33.913786450000003</c:v>
                </c:pt>
                <c:pt idx="522">
                  <c:v>19.409542559999998</c:v>
                </c:pt>
                <c:pt idx="523">
                  <c:v>19.409542559999998</c:v>
                </c:pt>
                <c:pt idx="524">
                  <c:v>19.409542559999998</c:v>
                </c:pt>
                <c:pt idx="525">
                  <c:v>29.662531550000001</c:v>
                </c:pt>
                <c:pt idx="526">
                  <c:v>29.662531550000001</c:v>
                </c:pt>
                <c:pt idx="527">
                  <c:v>29.662531550000001</c:v>
                </c:pt>
                <c:pt idx="528">
                  <c:v>28.022793440000001</c:v>
                </c:pt>
                <c:pt idx="529">
                  <c:v>28.022793440000001</c:v>
                </c:pt>
                <c:pt idx="530">
                  <c:v>28.022793440000001</c:v>
                </c:pt>
                <c:pt idx="531">
                  <c:v>31.133652529999999</c:v>
                </c:pt>
                <c:pt idx="532">
                  <c:v>31.133652529999999</c:v>
                </c:pt>
                <c:pt idx="533">
                  <c:v>31.133652529999999</c:v>
                </c:pt>
                <c:pt idx="534">
                  <c:v>31.5199924</c:v>
                </c:pt>
                <c:pt idx="535">
                  <c:v>31.5199924</c:v>
                </c:pt>
                <c:pt idx="536">
                  <c:v>31.5199924</c:v>
                </c:pt>
                <c:pt idx="537">
                  <c:v>29.099284109999999</c:v>
                </c:pt>
                <c:pt idx="538">
                  <c:v>29.099284109999999</c:v>
                </c:pt>
                <c:pt idx="539">
                  <c:v>29.099284109999999</c:v>
                </c:pt>
                <c:pt idx="540">
                  <c:v>30.149811150000001</c:v>
                </c:pt>
                <c:pt idx="541">
                  <c:v>30.149811150000001</c:v>
                </c:pt>
                <c:pt idx="542">
                  <c:v>30.149811150000001</c:v>
                </c:pt>
                <c:pt idx="543">
                  <c:v>25.767295610000001</c:v>
                </c:pt>
                <c:pt idx="544">
                  <c:v>25.767295610000001</c:v>
                </c:pt>
                <c:pt idx="545">
                  <c:v>25.767295610000001</c:v>
                </c:pt>
                <c:pt idx="546">
                  <c:v>28.105970760000002</c:v>
                </c:pt>
                <c:pt idx="547">
                  <c:v>28.105970760000002</c:v>
                </c:pt>
                <c:pt idx="548">
                  <c:v>28.105970760000002</c:v>
                </c:pt>
                <c:pt idx="549">
                  <c:v>23.446883499999998</c:v>
                </c:pt>
                <c:pt idx="550">
                  <c:v>23.446883499999998</c:v>
                </c:pt>
                <c:pt idx="551">
                  <c:v>23.446883499999998</c:v>
                </c:pt>
                <c:pt idx="552">
                  <c:v>45.404762259999998</c:v>
                </c:pt>
                <c:pt idx="553">
                  <c:v>45.404762259999998</c:v>
                </c:pt>
                <c:pt idx="554">
                  <c:v>45.404762259999998</c:v>
                </c:pt>
                <c:pt idx="555">
                  <c:v>40.03791219</c:v>
                </c:pt>
                <c:pt idx="556">
                  <c:v>40.03791219</c:v>
                </c:pt>
                <c:pt idx="557">
                  <c:v>40.03791219</c:v>
                </c:pt>
                <c:pt idx="558">
                  <c:v>47.983022310000003</c:v>
                </c:pt>
                <c:pt idx="559">
                  <c:v>47.983022310000003</c:v>
                </c:pt>
                <c:pt idx="560">
                  <c:v>47.983022310000003</c:v>
                </c:pt>
                <c:pt idx="561">
                  <c:v>29.612662199999999</c:v>
                </c:pt>
                <c:pt idx="562">
                  <c:v>29.612662199999999</c:v>
                </c:pt>
                <c:pt idx="563">
                  <c:v>29.612662199999999</c:v>
                </c:pt>
                <c:pt idx="564">
                  <c:v>50.198760960000001</c:v>
                </c:pt>
                <c:pt idx="565">
                  <c:v>50.198760960000001</c:v>
                </c:pt>
                <c:pt idx="566">
                  <c:v>50.198760960000001</c:v>
                </c:pt>
                <c:pt idx="567">
                  <c:v>48.061912210000003</c:v>
                </c:pt>
                <c:pt idx="568">
                  <c:v>48.061912210000003</c:v>
                </c:pt>
                <c:pt idx="569">
                  <c:v>48.061912210000003</c:v>
                </c:pt>
                <c:pt idx="570">
                  <c:v>43.180370699999997</c:v>
                </c:pt>
                <c:pt idx="571">
                  <c:v>43.180370699999997</c:v>
                </c:pt>
                <c:pt idx="572">
                  <c:v>43.180370699999997</c:v>
                </c:pt>
                <c:pt idx="573">
                  <c:v>40.220121300000002</c:v>
                </c:pt>
                <c:pt idx="574">
                  <c:v>40.220121300000002</c:v>
                </c:pt>
                <c:pt idx="575">
                  <c:v>40.220121300000002</c:v>
                </c:pt>
                <c:pt idx="576">
                  <c:v>35.831089230000003</c:v>
                </c:pt>
                <c:pt idx="577">
                  <c:v>35.831089230000003</c:v>
                </c:pt>
                <c:pt idx="578">
                  <c:v>35.831089230000003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1D0-47C4-8AB2-A395E75AA3A6}"/>
            </c:ext>
          </c:extLst>
        </c:ser>
        <c:ser>
          <c:idx val="4"/>
          <c:order val="4"/>
          <c:tx>
            <c:strRef>
              <c:f>Rainfallfig!$F$1</c:f>
              <c:strCache>
                <c:ptCount val="1"/>
                <c:pt idx="0">
                  <c:v>sc05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Rainfallfig!$A$2:$A$605</c:f>
              <c:numCache>
                <c:formatCode>General</c:formatCode>
                <c:ptCount val="604"/>
                <c:pt idx="0">
                  <c:v>0</c:v>
                </c:pt>
                <c:pt idx="1">
                  <c:v>8.3333332999999996E-2</c:v>
                </c:pt>
                <c:pt idx="2">
                  <c:v>0.16666666699999999</c:v>
                </c:pt>
                <c:pt idx="3">
                  <c:v>0.25</c:v>
                </c:pt>
                <c:pt idx="4">
                  <c:v>0.33333333300000001</c:v>
                </c:pt>
                <c:pt idx="5">
                  <c:v>0.41666666699999999</c:v>
                </c:pt>
                <c:pt idx="6">
                  <c:v>0.5</c:v>
                </c:pt>
                <c:pt idx="7">
                  <c:v>0.58333333300000001</c:v>
                </c:pt>
                <c:pt idx="8">
                  <c:v>0.66666666699999999</c:v>
                </c:pt>
                <c:pt idx="9">
                  <c:v>0.75</c:v>
                </c:pt>
                <c:pt idx="10">
                  <c:v>0.83333333300000001</c:v>
                </c:pt>
                <c:pt idx="11">
                  <c:v>0.91666666699999999</c:v>
                </c:pt>
                <c:pt idx="12">
                  <c:v>1</c:v>
                </c:pt>
                <c:pt idx="13">
                  <c:v>1.0833333329999999</c:v>
                </c:pt>
                <c:pt idx="14">
                  <c:v>1.1666666670000001</c:v>
                </c:pt>
                <c:pt idx="15">
                  <c:v>1.25</c:v>
                </c:pt>
                <c:pt idx="16">
                  <c:v>1.3333333329999999</c:v>
                </c:pt>
                <c:pt idx="17">
                  <c:v>1.4166666670000001</c:v>
                </c:pt>
                <c:pt idx="18">
                  <c:v>1.5</c:v>
                </c:pt>
                <c:pt idx="19">
                  <c:v>1.5833333329999999</c:v>
                </c:pt>
                <c:pt idx="20">
                  <c:v>1.6666666670000001</c:v>
                </c:pt>
                <c:pt idx="21">
                  <c:v>1.75</c:v>
                </c:pt>
                <c:pt idx="22">
                  <c:v>1.8333333329999999</c:v>
                </c:pt>
                <c:pt idx="23">
                  <c:v>1.9166666670000001</c:v>
                </c:pt>
                <c:pt idx="24">
                  <c:v>2</c:v>
                </c:pt>
                <c:pt idx="25">
                  <c:v>2.0833333330000001</c:v>
                </c:pt>
                <c:pt idx="26">
                  <c:v>2.1666666669999999</c:v>
                </c:pt>
                <c:pt idx="27">
                  <c:v>2.25</c:v>
                </c:pt>
                <c:pt idx="28">
                  <c:v>2.3333333330000001</c:v>
                </c:pt>
                <c:pt idx="29">
                  <c:v>2.4166666669999999</c:v>
                </c:pt>
                <c:pt idx="30">
                  <c:v>2.5</c:v>
                </c:pt>
                <c:pt idx="31">
                  <c:v>2.5833333330000001</c:v>
                </c:pt>
                <c:pt idx="32">
                  <c:v>2.6666666669999999</c:v>
                </c:pt>
                <c:pt idx="33">
                  <c:v>2.75</c:v>
                </c:pt>
                <c:pt idx="34">
                  <c:v>2.8333333330000001</c:v>
                </c:pt>
                <c:pt idx="35">
                  <c:v>2.9166666669999999</c:v>
                </c:pt>
                <c:pt idx="36">
                  <c:v>3</c:v>
                </c:pt>
                <c:pt idx="37">
                  <c:v>3.0833333330000001</c:v>
                </c:pt>
                <c:pt idx="38">
                  <c:v>3.1666666669999999</c:v>
                </c:pt>
                <c:pt idx="39">
                  <c:v>3.25</c:v>
                </c:pt>
                <c:pt idx="40">
                  <c:v>3.3333333330000001</c:v>
                </c:pt>
                <c:pt idx="41">
                  <c:v>3.4166666669999999</c:v>
                </c:pt>
                <c:pt idx="42">
                  <c:v>3.5</c:v>
                </c:pt>
                <c:pt idx="43">
                  <c:v>3.5833333330000001</c:v>
                </c:pt>
                <c:pt idx="44">
                  <c:v>3.6666666669999999</c:v>
                </c:pt>
                <c:pt idx="45">
                  <c:v>3.75</c:v>
                </c:pt>
                <c:pt idx="46">
                  <c:v>3.8333333330000001</c:v>
                </c:pt>
                <c:pt idx="47">
                  <c:v>3.9166666669999999</c:v>
                </c:pt>
                <c:pt idx="48">
                  <c:v>4</c:v>
                </c:pt>
                <c:pt idx="49">
                  <c:v>4.0833333329999997</c:v>
                </c:pt>
                <c:pt idx="50">
                  <c:v>4.1666666670000003</c:v>
                </c:pt>
                <c:pt idx="51">
                  <c:v>4.25</c:v>
                </c:pt>
                <c:pt idx="52">
                  <c:v>4.3333333329999997</c:v>
                </c:pt>
                <c:pt idx="53">
                  <c:v>4.4166666670000003</c:v>
                </c:pt>
                <c:pt idx="54">
                  <c:v>4.5</c:v>
                </c:pt>
                <c:pt idx="55">
                  <c:v>4.5833333329999997</c:v>
                </c:pt>
                <c:pt idx="56">
                  <c:v>4.6666666670000003</c:v>
                </c:pt>
                <c:pt idx="57">
                  <c:v>4.75</c:v>
                </c:pt>
                <c:pt idx="58">
                  <c:v>4.8333333329999997</c:v>
                </c:pt>
                <c:pt idx="59">
                  <c:v>4.9166666670000003</c:v>
                </c:pt>
                <c:pt idx="60">
                  <c:v>5</c:v>
                </c:pt>
                <c:pt idx="61">
                  <c:v>5.0833333329999997</c:v>
                </c:pt>
                <c:pt idx="62">
                  <c:v>5.1666666670000003</c:v>
                </c:pt>
                <c:pt idx="63">
                  <c:v>5.25</c:v>
                </c:pt>
                <c:pt idx="64">
                  <c:v>5.3333333329999997</c:v>
                </c:pt>
                <c:pt idx="65">
                  <c:v>5.4166666670000003</c:v>
                </c:pt>
                <c:pt idx="66">
                  <c:v>5.5</c:v>
                </c:pt>
                <c:pt idx="67">
                  <c:v>5.5833333329999997</c:v>
                </c:pt>
                <c:pt idx="68">
                  <c:v>5.6666666670000003</c:v>
                </c:pt>
                <c:pt idx="69">
                  <c:v>5.75</c:v>
                </c:pt>
                <c:pt idx="70">
                  <c:v>5.8333333329999997</c:v>
                </c:pt>
                <c:pt idx="71">
                  <c:v>5.9166666670000003</c:v>
                </c:pt>
                <c:pt idx="72">
                  <c:v>6</c:v>
                </c:pt>
                <c:pt idx="73">
                  <c:v>6.0833333329999997</c:v>
                </c:pt>
                <c:pt idx="74">
                  <c:v>6.1666666670000003</c:v>
                </c:pt>
                <c:pt idx="75">
                  <c:v>6.25</c:v>
                </c:pt>
                <c:pt idx="76">
                  <c:v>6.3333333329999997</c:v>
                </c:pt>
                <c:pt idx="77">
                  <c:v>6.4166666670000003</c:v>
                </c:pt>
                <c:pt idx="78">
                  <c:v>6.5</c:v>
                </c:pt>
                <c:pt idx="79">
                  <c:v>6.5833333329999997</c:v>
                </c:pt>
                <c:pt idx="80">
                  <c:v>6.6666666670000003</c:v>
                </c:pt>
                <c:pt idx="81">
                  <c:v>6.75</c:v>
                </c:pt>
                <c:pt idx="82">
                  <c:v>6.8333333329999997</c:v>
                </c:pt>
                <c:pt idx="83">
                  <c:v>6.9166666670000003</c:v>
                </c:pt>
                <c:pt idx="84">
                  <c:v>7</c:v>
                </c:pt>
                <c:pt idx="85">
                  <c:v>7.0833333329999997</c:v>
                </c:pt>
                <c:pt idx="86">
                  <c:v>7.1666666670000003</c:v>
                </c:pt>
                <c:pt idx="87">
                  <c:v>7.25</c:v>
                </c:pt>
                <c:pt idx="88">
                  <c:v>7.3333333329999997</c:v>
                </c:pt>
                <c:pt idx="89">
                  <c:v>7.4166666670000003</c:v>
                </c:pt>
                <c:pt idx="90">
                  <c:v>7.5</c:v>
                </c:pt>
                <c:pt idx="91">
                  <c:v>7.5833333329999997</c:v>
                </c:pt>
                <c:pt idx="92">
                  <c:v>7.6666666670000003</c:v>
                </c:pt>
                <c:pt idx="93">
                  <c:v>7.75</c:v>
                </c:pt>
                <c:pt idx="94">
                  <c:v>7.8333333329999997</c:v>
                </c:pt>
                <c:pt idx="95">
                  <c:v>7.9166666670000003</c:v>
                </c:pt>
                <c:pt idx="96">
                  <c:v>8</c:v>
                </c:pt>
                <c:pt idx="97">
                  <c:v>8.0833333330000006</c:v>
                </c:pt>
                <c:pt idx="98">
                  <c:v>8.1666666669999994</c:v>
                </c:pt>
                <c:pt idx="99">
                  <c:v>8.25</c:v>
                </c:pt>
                <c:pt idx="100">
                  <c:v>8.3333333330000006</c:v>
                </c:pt>
                <c:pt idx="101">
                  <c:v>8.4166666669999994</c:v>
                </c:pt>
                <c:pt idx="102">
                  <c:v>8.5</c:v>
                </c:pt>
                <c:pt idx="103">
                  <c:v>8.5833333330000006</c:v>
                </c:pt>
                <c:pt idx="104">
                  <c:v>8.6666666669999994</c:v>
                </c:pt>
                <c:pt idx="105">
                  <c:v>8.75</c:v>
                </c:pt>
                <c:pt idx="106">
                  <c:v>8.8333333330000006</c:v>
                </c:pt>
                <c:pt idx="107">
                  <c:v>8.9166666669999994</c:v>
                </c:pt>
                <c:pt idx="108">
                  <c:v>9</c:v>
                </c:pt>
                <c:pt idx="109">
                  <c:v>9.0833333330000006</c:v>
                </c:pt>
                <c:pt idx="110">
                  <c:v>9.1666666669999994</c:v>
                </c:pt>
                <c:pt idx="111">
                  <c:v>9.25</c:v>
                </c:pt>
                <c:pt idx="112">
                  <c:v>9.3333333330000006</c:v>
                </c:pt>
                <c:pt idx="113">
                  <c:v>9.4166666669999994</c:v>
                </c:pt>
                <c:pt idx="114">
                  <c:v>9.5</c:v>
                </c:pt>
                <c:pt idx="115">
                  <c:v>9.5833333330000006</c:v>
                </c:pt>
                <c:pt idx="116">
                  <c:v>9.6666666669999994</c:v>
                </c:pt>
                <c:pt idx="117">
                  <c:v>9.75</c:v>
                </c:pt>
                <c:pt idx="118">
                  <c:v>9.8333333330000006</c:v>
                </c:pt>
                <c:pt idx="119">
                  <c:v>9.9166666669999994</c:v>
                </c:pt>
                <c:pt idx="120">
                  <c:v>10</c:v>
                </c:pt>
                <c:pt idx="121">
                  <c:v>10.08333333</c:v>
                </c:pt>
                <c:pt idx="122">
                  <c:v>10.16666667</c:v>
                </c:pt>
                <c:pt idx="123">
                  <c:v>10.25</c:v>
                </c:pt>
                <c:pt idx="124">
                  <c:v>10.33333333</c:v>
                </c:pt>
                <c:pt idx="125">
                  <c:v>10.41666667</c:v>
                </c:pt>
                <c:pt idx="126">
                  <c:v>10.5</c:v>
                </c:pt>
                <c:pt idx="127">
                  <c:v>10.58333333</c:v>
                </c:pt>
                <c:pt idx="128">
                  <c:v>10.66666667</c:v>
                </c:pt>
                <c:pt idx="129">
                  <c:v>10.75</c:v>
                </c:pt>
                <c:pt idx="130">
                  <c:v>10.83333333</c:v>
                </c:pt>
                <c:pt idx="131">
                  <c:v>10.91666667</c:v>
                </c:pt>
                <c:pt idx="132">
                  <c:v>11</c:v>
                </c:pt>
                <c:pt idx="133">
                  <c:v>11.08333333</c:v>
                </c:pt>
                <c:pt idx="134">
                  <c:v>11.16666667</c:v>
                </c:pt>
                <c:pt idx="135">
                  <c:v>11.25</c:v>
                </c:pt>
                <c:pt idx="136">
                  <c:v>11.33333333</c:v>
                </c:pt>
                <c:pt idx="137">
                  <c:v>11.41666667</c:v>
                </c:pt>
                <c:pt idx="138">
                  <c:v>11.5</c:v>
                </c:pt>
                <c:pt idx="139">
                  <c:v>11.58333333</c:v>
                </c:pt>
                <c:pt idx="140">
                  <c:v>11.66666667</c:v>
                </c:pt>
                <c:pt idx="141">
                  <c:v>11.75</c:v>
                </c:pt>
                <c:pt idx="142">
                  <c:v>11.83333333</c:v>
                </c:pt>
                <c:pt idx="143">
                  <c:v>11.91666667</c:v>
                </c:pt>
                <c:pt idx="144">
                  <c:v>12</c:v>
                </c:pt>
                <c:pt idx="145">
                  <c:v>12.08333333</c:v>
                </c:pt>
                <c:pt idx="146">
                  <c:v>12.16666667</c:v>
                </c:pt>
                <c:pt idx="147">
                  <c:v>12.25</c:v>
                </c:pt>
                <c:pt idx="148">
                  <c:v>12.33333333</c:v>
                </c:pt>
                <c:pt idx="149">
                  <c:v>12.41666667</c:v>
                </c:pt>
                <c:pt idx="150">
                  <c:v>12.5</c:v>
                </c:pt>
                <c:pt idx="151">
                  <c:v>12.58333333</c:v>
                </c:pt>
                <c:pt idx="152">
                  <c:v>12.66666667</c:v>
                </c:pt>
                <c:pt idx="153">
                  <c:v>12.75</c:v>
                </c:pt>
                <c:pt idx="154">
                  <c:v>12.83333333</c:v>
                </c:pt>
                <c:pt idx="155">
                  <c:v>12.91666667</c:v>
                </c:pt>
                <c:pt idx="156">
                  <c:v>13</c:v>
                </c:pt>
                <c:pt idx="157">
                  <c:v>13.08333333</c:v>
                </c:pt>
                <c:pt idx="158">
                  <c:v>13.16666667</c:v>
                </c:pt>
                <c:pt idx="159">
                  <c:v>13.25</c:v>
                </c:pt>
                <c:pt idx="160">
                  <c:v>13.33333333</c:v>
                </c:pt>
                <c:pt idx="161">
                  <c:v>13.41666667</c:v>
                </c:pt>
                <c:pt idx="162">
                  <c:v>13.5</c:v>
                </c:pt>
                <c:pt idx="163">
                  <c:v>13.58333333</c:v>
                </c:pt>
                <c:pt idx="164">
                  <c:v>13.66666667</c:v>
                </c:pt>
                <c:pt idx="165">
                  <c:v>13.75</c:v>
                </c:pt>
                <c:pt idx="166">
                  <c:v>13.83333333</c:v>
                </c:pt>
                <c:pt idx="167">
                  <c:v>13.91666667</c:v>
                </c:pt>
                <c:pt idx="168">
                  <c:v>14</c:v>
                </c:pt>
                <c:pt idx="169">
                  <c:v>14.08333333</c:v>
                </c:pt>
                <c:pt idx="170">
                  <c:v>14.16666667</c:v>
                </c:pt>
                <c:pt idx="171">
                  <c:v>14.25</c:v>
                </c:pt>
                <c:pt idx="172">
                  <c:v>14.33333333</c:v>
                </c:pt>
                <c:pt idx="173">
                  <c:v>14.41666667</c:v>
                </c:pt>
                <c:pt idx="174">
                  <c:v>14.5</c:v>
                </c:pt>
                <c:pt idx="175">
                  <c:v>14.58333333</c:v>
                </c:pt>
                <c:pt idx="176">
                  <c:v>14.66666667</c:v>
                </c:pt>
                <c:pt idx="177">
                  <c:v>14.75</c:v>
                </c:pt>
                <c:pt idx="178">
                  <c:v>14.83333333</c:v>
                </c:pt>
                <c:pt idx="179">
                  <c:v>14.91666667</c:v>
                </c:pt>
                <c:pt idx="180">
                  <c:v>15</c:v>
                </c:pt>
                <c:pt idx="181">
                  <c:v>15.08333333</c:v>
                </c:pt>
                <c:pt idx="182">
                  <c:v>15.16666667</c:v>
                </c:pt>
                <c:pt idx="183">
                  <c:v>15.25</c:v>
                </c:pt>
                <c:pt idx="184">
                  <c:v>15.33333333</c:v>
                </c:pt>
                <c:pt idx="185">
                  <c:v>15.41666667</c:v>
                </c:pt>
                <c:pt idx="186">
                  <c:v>15.5</c:v>
                </c:pt>
                <c:pt idx="187">
                  <c:v>15.58333333</c:v>
                </c:pt>
                <c:pt idx="188">
                  <c:v>15.66666667</c:v>
                </c:pt>
                <c:pt idx="189">
                  <c:v>15.75</c:v>
                </c:pt>
                <c:pt idx="190">
                  <c:v>15.83333333</c:v>
                </c:pt>
                <c:pt idx="191">
                  <c:v>15.91666667</c:v>
                </c:pt>
                <c:pt idx="192">
                  <c:v>16</c:v>
                </c:pt>
                <c:pt idx="193">
                  <c:v>16.083333329999999</c:v>
                </c:pt>
                <c:pt idx="194">
                  <c:v>16.166666670000001</c:v>
                </c:pt>
                <c:pt idx="195">
                  <c:v>16.25</c:v>
                </c:pt>
                <c:pt idx="196">
                  <c:v>16.333333329999999</c:v>
                </c:pt>
                <c:pt idx="197">
                  <c:v>16.416666670000001</c:v>
                </c:pt>
                <c:pt idx="198">
                  <c:v>16.5</c:v>
                </c:pt>
                <c:pt idx="199">
                  <c:v>16.583333329999999</c:v>
                </c:pt>
                <c:pt idx="200">
                  <c:v>16.666666670000001</c:v>
                </c:pt>
                <c:pt idx="201">
                  <c:v>16.75</c:v>
                </c:pt>
                <c:pt idx="202">
                  <c:v>16.833333329999999</c:v>
                </c:pt>
                <c:pt idx="203">
                  <c:v>16.916666670000001</c:v>
                </c:pt>
                <c:pt idx="204">
                  <c:v>17</c:v>
                </c:pt>
                <c:pt idx="205">
                  <c:v>17.083333329999999</c:v>
                </c:pt>
                <c:pt idx="206">
                  <c:v>17.166666670000001</c:v>
                </c:pt>
                <c:pt idx="207">
                  <c:v>17.25</c:v>
                </c:pt>
                <c:pt idx="208">
                  <c:v>17.333333329999999</c:v>
                </c:pt>
                <c:pt idx="209">
                  <c:v>17.416666670000001</c:v>
                </c:pt>
                <c:pt idx="210">
                  <c:v>17.5</c:v>
                </c:pt>
                <c:pt idx="211">
                  <c:v>17.583333329999999</c:v>
                </c:pt>
                <c:pt idx="212">
                  <c:v>17.666666670000001</c:v>
                </c:pt>
                <c:pt idx="213">
                  <c:v>17.75</c:v>
                </c:pt>
                <c:pt idx="214">
                  <c:v>17.833333329999999</c:v>
                </c:pt>
                <c:pt idx="215">
                  <c:v>17.916666670000001</c:v>
                </c:pt>
                <c:pt idx="216">
                  <c:v>18</c:v>
                </c:pt>
                <c:pt idx="217">
                  <c:v>18.083333329999999</c:v>
                </c:pt>
                <c:pt idx="218">
                  <c:v>18.166666670000001</c:v>
                </c:pt>
                <c:pt idx="219">
                  <c:v>18.25</c:v>
                </c:pt>
                <c:pt idx="220">
                  <c:v>18.333333329999999</c:v>
                </c:pt>
                <c:pt idx="221">
                  <c:v>18.416666670000001</c:v>
                </c:pt>
                <c:pt idx="222">
                  <c:v>18.5</c:v>
                </c:pt>
                <c:pt idx="223">
                  <c:v>18.583333329999999</c:v>
                </c:pt>
                <c:pt idx="224">
                  <c:v>18.666666670000001</c:v>
                </c:pt>
                <c:pt idx="225">
                  <c:v>18.75</c:v>
                </c:pt>
                <c:pt idx="226">
                  <c:v>18.833333329999999</c:v>
                </c:pt>
                <c:pt idx="227">
                  <c:v>18.916666670000001</c:v>
                </c:pt>
                <c:pt idx="228">
                  <c:v>19</c:v>
                </c:pt>
                <c:pt idx="229">
                  <c:v>19.083333329999999</c:v>
                </c:pt>
                <c:pt idx="230">
                  <c:v>19.166666670000001</c:v>
                </c:pt>
                <c:pt idx="231">
                  <c:v>19.25</c:v>
                </c:pt>
                <c:pt idx="232">
                  <c:v>19.333333329999999</c:v>
                </c:pt>
                <c:pt idx="233">
                  <c:v>19.416666670000001</c:v>
                </c:pt>
                <c:pt idx="234">
                  <c:v>19.5</c:v>
                </c:pt>
                <c:pt idx="235">
                  <c:v>19.583333329999999</c:v>
                </c:pt>
                <c:pt idx="236">
                  <c:v>19.666666670000001</c:v>
                </c:pt>
                <c:pt idx="237">
                  <c:v>19.75</c:v>
                </c:pt>
                <c:pt idx="238">
                  <c:v>19.833333329999999</c:v>
                </c:pt>
                <c:pt idx="239">
                  <c:v>19.916666670000001</c:v>
                </c:pt>
                <c:pt idx="240">
                  <c:v>20</c:v>
                </c:pt>
                <c:pt idx="241">
                  <c:v>20.083333329999999</c:v>
                </c:pt>
                <c:pt idx="242">
                  <c:v>20.166666670000001</c:v>
                </c:pt>
                <c:pt idx="243">
                  <c:v>20.25</c:v>
                </c:pt>
                <c:pt idx="244">
                  <c:v>20.333333329999999</c:v>
                </c:pt>
                <c:pt idx="245">
                  <c:v>20.416666670000001</c:v>
                </c:pt>
                <c:pt idx="246">
                  <c:v>20.5</c:v>
                </c:pt>
                <c:pt idx="247">
                  <c:v>20.583333329999999</c:v>
                </c:pt>
                <c:pt idx="248">
                  <c:v>20.666666670000001</c:v>
                </c:pt>
                <c:pt idx="249">
                  <c:v>20.75</c:v>
                </c:pt>
                <c:pt idx="250">
                  <c:v>20.833333329999999</c:v>
                </c:pt>
                <c:pt idx="251">
                  <c:v>20.916666670000001</c:v>
                </c:pt>
                <c:pt idx="252">
                  <c:v>21</c:v>
                </c:pt>
                <c:pt idx="253">
                  <c:v>21.083333329999999</c:v>
                </c:pt>
                <c:pt idx="254">
                  <c:v>21.166666670000001</c:v>
                </c:pt>
                <c:pt idx="255">
                  <c:v>21.25</c:v>
                </c:pt>
                <c:pt idx="256">
                  <c:v>21.333333329999999</c:v>
                </c:pt>
                <c:pt idx="257">
                  <c:v>21.416666670000001</c:v>
                </c:pt>
                <c:pt idx="258">
                  <c:v>21.5</c:v>
                </c:pt>
                <c:pt idx="259">
                  <c:v>21.583333329999999</c:v>
                </c:pt>
                <c:pt idx="260">
                  <c:v>21.666666670000001</c:v>
                </c:pt>
                <c:pt idx="261">
                  <c:v>21.75</c:v>
                </c:pt>
                <c:pt idx="262">
                  <c:v>21.833333329999999</c:v>
                </c:pt>
                <c:pt idx="263">
                  <c:v>21.916666670000001</c:v>
                </c:pt>
                <c:pt idx="264">
                  <c:v>22</c:v>
                </c:pt>
                <c:pt idx="265">
                  <c:v>22.083333329999999</c:v>
                </c:pt>
                <c:pt idx="266">
                  <c:v>22.166666670000001</c:v>
                </c:pt>
                <c:pt idx="267">
                  <c:v>22.25</c:v>
                </c:pt>
                <c:pt idx="268">
                  <c:v>22.333333329999999</c:v>
                </c:pt>
                <c:pt idx="269">
                  <c:v>22.416666670000001</c:v>
                </c:pt>
                <c:pt idx="270">
                  <c:v>22.5</c:v>
                </c:pt>
                <c:pt idx="271">
                  <c:v>22.583333329999999</c:v>
                </c:pt>
                <c:pt idx="272">
                  <c:v>22.666666670000001</c:v>
                </c:pt>
                <c:pt idx="273">
                  <c:v>22.75</c:v>
                </c:pt>
                <c:pt idx="274">
                  <c:v>22.833333329999999</c:v>
                </c:pt>
                <c:pt idx="275">
                  <c:v>22.916666670000001</c:v>
                </c:pt>
                <c:pt idx="276">
                  <c:v>23</c:v>
                </c:pt>
                <c:pt idx="277">
                  <c:v>23.083333329999999</c:v>
                </c:pt>
                <c:pt idx="278">
                  <c:v>23.166666670000001</c:v>
                </c:pt>
                <c:pt idx="279">
                  <c:v>23.25</c:v>
                </c:pt>
                <c:pt idx="280">
                  <c:v>23.333333329999999</c:v>
                </c:pt>
                <c:pt idx="281">
                  <c:v>23.416666670000001</c:v>
                </c:pt>
                <c:pt idx="282">
                  <c:v>23.5</c:v>
                </c:pt>
                <c:pt idx="283">
                  <c:v>23.583333329999999</c:v>
                </c:pt>
                <c:pt idx="284">
                  <c:v>23.666666670000001</c:v>
                </c:pt>
                <c:pt idx="285">
                  <c:v>23.75</c:v>
                </c:pt>
                <c:pt idx="286">
                  <c:v>23.833333329999999</c:v>
                </c:pt>
                <c:pt idx="287">
                  <c:v>23.916666670000001</c:v>
                </c:pt>
                <c:pt idx="288">
                  <c:v>24</c:v>
                </c:pt>
                <c:pt idx="289">
                  <c:v>24.083333329999999</c:v>
                </c:pt>
                <c:pt idx="290">
                  <c:v>24.166666670000001</c:v>
                </c:pt>
                <c:pt idx="291">
                  <c:v>24.25</c:v>
                </c:pt>
                <c:pt idx="292">
                  <c:v>24.333333329999999</c:v>
                </c:pt>
                <c:pt idx="293">
                  <c:v>24.416666670000001</c:v>
                </c:pt>
                <c:pt idx="294">
                  <c:v>24.5</c:v>
                </c:pt>
                <c:pt idx="295">
                  <c:v>24.583333329999999</c:v>
                </c:pt>
                <c:pt idx="296">
                  <c:v>24.666666670000001</c:v>
                </c:pt>
                <c:pt idx="297">
                  <c:v>24.75</c:v>
                </c:pt>
                <c:pt idx="298">
                  <c:v>24.833333329999999</c:v>
                </c:pt>
                <c:pt idx="299">
                  <c:v>24.916666670000001</c:v>
                </c:pt>
                <c:pt idx="300">
                  <c:v>25</c:v>
                </c:pt>
                <c:pt idx="301">
                  <c:v>25.083333329999999</c:v>
                </c:pt>
                <c:pt idx="302">
                  <c:v>25.166666670000001</c:v>
                </c:pt>
                <c:pt idx="303">
                  <c:v>25.25</c:v>
                </c:pt>
                <c:pt idx="304">
                  <c:v>25.333333329999999</c:v>
                </c:pt>
                <c:pt idx="305">
                  <c:v>25.416666670000001</c:v>
                </c:pt>
                <c:pt idx="306">
                  <c:v>25.5</c:v>
                </c:pt>
                <c:pt idx="307">
                  <c:v>25.583333329999999</c:v>
                </c:pt>
                <c:pt idx="308">
                  <c:v>25.666666670000001</c:v>
                </c:pt>
                <c:pt idx="309">
                  <c:v>25.75</c:v>
                </c:pt>
                <c:pt idx="310">
                  <c:v>25.833333329999999</c:v>
                </c:pt>
                <c:pt idx="311">
                  <c:v>25.916666670000001</c:v>
                </c:pt>
                <c:pt idx="312">
                  <c:v>26</c:v>
                </c:pt>
                <c:pt idx="313">
                  <c:v>26.083333329999999</c:v>
                </c:pt>
                <c:pt idx="314">
                  <c:v>26.166666670000001</c:v>
                </c:pt>
                <c:pt idx="315">
                  <c:v>26.25</c:v>
                </c:pt>
                <c:pt idx="316">
                  <c:v>26.333333329999999</c:v>
                </c:pt>
                <c:pt idx="317">
                  <c:v>26.416666670000001</c:v>
                </c:pt>
                <c:pt idx="318">
                  <c:v>26.5</c:v>
                </c:pt>
                <c:pt idx="319">
                  <c:v>26.583333329999999</c:v>
                </c:pt>
                <c:pt idx="320">
                  <c:v>26.666666670000001</c:v>
                </c:pt>
                <c:pt idx="321">
                  <c:v>26.75</c:v>
                </c:pt>
                <c:pt idx="322">
                  <c:v>26.833333329999999</c:v>
                </c:pt>
                <c:pt idx="323">
                  <c:v>26.916666670000001</c:v>
                </c:pt>
                <c:pt idx="324">
                  <c:v>27</c:v>
                </c:pt>
                <c:pt idx="325">
                  <c:v>27.083333329999999</c:v>
                </c:pt>
                <c:pt idx="326">
                  <c:v>27.166666670000001</c:v>
                </c:pt>
                <c:pt idx="327">
                  <c:v>27.25</c:v>
                </c:pt>
                <c:pt idx="328">
                  <c:v>27.333333329999999</c:v>
                </c:pt>
                <c:pt idx="329">
                  <c:v>27.416666670000001</c:v>
                </c:pt>
                <c:pt idx="330">
                  <c:v>27.5</c:v>
                </c:pt>
                <c:pt idx="331">
                  <c:v>27.583333329999999</c:v>
                </c:pt>
                <c:pt idx="332">
                  <c:v>27.666666670000001</c:v>
                </c:pt>
                <c:pt idx="333">
                  <c:v>27.75</c:v>
                </c:pt>
                <c:pt idx="334">
                  <c:v>27.833333329999999</c:v>
                </c:pt>
                <c:pt idx="335">
                  <c:v>27.916666670000001</c:v>
                </c:pt>
                <c:pt idx="336">
                  <c:v>28</c:v>
                </c:pt>
                <c:pt idx="337">
                  <c:v>28.083333329999999</c:v>
                </c:pt>
                <c:pt idx="338">
                  <c:v>28.166666670000001</c:v>
                </c:pt>
                <c:pt idx="339">
                  <c:v>28.25</c:v>
                </c:pt>
                <c:pt idx="340">
                  <c:v>28.333333329999999</c:v>
                </c:pt>
                <c:pt idx="341">
                  <c:v>28.416666670000001</c:v>
                </c:pt>
                <c:pt idx="342">
                  <c:v>28.5</c:v>
                </c:pt>
                <c:pt idx="343">
                  <c:v>28.583333329999999</c:v>
                </c:pt>
                <c:pt idx="344">
                  <c:v>28.666666670000001</c:v>
                </c:pt>
                <c:pt idx="345">
                  <c:v>28.75</c:v>
                </c:pt>
                <c:pt idx="346">
                  <c:v>28.833333329999999</c:v>
                </c:pt>
                <c:pt idx="347">
                  <c:v>28.916666670000001</c:v>
                </c:pt>
                <c:pt idx="348">
                  <c:v>29</c:v>
                </c:pt>
                <c:pt idx="349">
                  <c:v>29.083333329999999</c:v>
                </c:pt>
                <c:pt idx="350">
                  <c:v>29.166666670000001</c:v>
                </c:pt>
                <c:pt idx="351">
                  <c:v>29.25</c:v>
                </c:pt>
                <c:pt idx="352">
                  <c:v>29.333333329999999</c:v>
                </c:pt>
                <c:pt idx="353">
                  <c:v>29.416666670000001</c:v>
                </c:pt>
                <c:pt idx="354">
                  <c:v>29.5</c:v>
                </c:pt>
                <c:pt idx="355">
                  <c:v>29.583333329999999</c:v>
                </c:pt>
                <c:pt idx="356">
                  <c:v>29.666666670000001</c:v>
                </c:pt>
                <c:pt idx="357">
                  <c:v>29.75</c:v>
                </c:pt>
                <c:pt idx="358">
                  <c:v>29.833333329999999</c:v>
                </c:pt>
                <c:pt idx="359">
                  <c:v>29.916666670000001</c:v>
                </c:pt>
                <c:pt idx="360">
                  <c:v>30</c:v>
                </c:pt>
                <c:pt idx="361">
                  <c:v>30.083333329999999</c:v>
                </c:pt>
                <c:pt idx="362">
                  <c:v>30.166666670000001</c:v>
                </c:pt>
                <c:pt idx="363">
                  <c:v>30.25</c:v>
                </c:pt>
                <c:pt idx="364">
                  <c:v>30.333333329999999</c:v>
                </c:pt>
                <c:pt idx="365">
                  <c:v>30.416666670000001</c:v>
                </c:pt>
                <c:pt idx="366">
                  <c:v>30.5</c:v>
                </c:pt>
                <c:pt idx="367">
                  <c:v>30.583333329999999</c:v>
                </c:pt>
                <c:pt idx="368">
                  <c:v>30.666666670000001</c:v>
                </c:pt>
                <c:pt idx="369">
                  <c:v>30.75</c:v>
                </c:pt>
                <c:pt idx="370">
                  <c:v>30.833333329999999</c:v>
                </c:pt>
                <c:pt idx="371">
                  <c:v>30.916666670000001</c:v>
                </c:pt>
                <c:pt idx="372">
                  <c:v>31</c:v>
                </c:pt>
                <c:pt idx="373">
                  <c:v>31.083333329999999</c:v>
                </c:pt>
                <c:pt idx="374">
                  <c:v>31.166666670000001</c:v>
                </c:pt>
                <c:pt idx="375">
                  <c:v>31.25</c:v>
                </c:pt>
                <c:pt idx="376">
                  <c:v>31.333333329999999</c:v>
                </c:pt>
                <c:pt idx="377">
                  <c:v>31.416666670000001</c:v>
                </c:pt>
                <c:pt idx="378">
                  <c:v>31.5</c:v>
                </c:pt>
                <c:pt idx="379">
                  <c:v>31.583333329999999</c:v>
                </c:pt>
                <c:pt idx="380">
                  <c:v>31.666666670000001</c:v>
                </c:pt>
                <c:pt idx="381">
                  <c:v>31.75</c:v>
                </c:pt>
                <c:pt idx="382">
                  <c:v>31.833333329999999</c:v>
                </c:pt>
                <c:pt idx="383">
                  <c:v>31.916666670000001</c:v>
                </c:pt>
                <c:pt idx="384">
                  <c:v>32</c:v>
                </c:pt>
                <c:pt idx="385">
                  <c:v>32.083333330000002</c:v>
                </c:pt>
                <c:pt idx="386">
                  <c:v>32.166666669999998</c:v>
                </c:pt>
                <c:pt idx="387">
                  <c:v>32.25</c:v>
                </c:pt>
                <c:pt idx="388">
                  <c:v>32.333333330000002</c:v>
                </c:pt>
                <c:pt idx="389">
                  <c:v>32.416666669999998</c:v>
                </c:pt>
                <c:pt idx="390">
                  <c:v>32.5</c:v>
                </c:pt>
                <c:pt idx="391">
                  <c:v>32.583333330000002</c:v>
                </c:pt>
                <c:pt idx="392">
                  <c:v>32.666666669999998</c:v>
                </c:pt>
                <c:pt idx="393">
                  <c:v>32.75</c:v>
                </c:pt>
                <c:pt idx="394">
                  <c:v>32.833333330000002</c:v>
                </c:pt>
                <c:pt idx="395">
                  <c:v>32.916666669999998</c:v>
                </c:pt>
                <c:pt idx="396">
                  <c:v>33</c:v>
                </c:pt>
                <c:pt idx="397">
                  <c:v>33.083333330000002</c:v>
                </c:pt>
                <c:pt idx="398">
                  <c:v>33.166666669999998</c:v>
                </c:pt>
                <c:pt idx="399">
                  <c:v>33.25</c:v>
                </c:pt>
                <c:pt idx="400">
                  <c:v>33.333333330000002</c:v>
                </c:pt>
                <c:pt idx="401">
                  <c:v>33.416666669999998</c:v>
                </c:pt>
                <c:pt idx="402">
                  <c:v>33.5</c:v>
                </c:pt>
                <c:pt idx="403">
                  <c:v>33.583333330000002</c:v>
                </c:pt>
                <c:pt idx="404">
                  <c:v>33.666666669999998</c:v>
                </c:pt>
                <c:pt idx="405">
                  <c:v>33.75</c:v>
                </c:pt>
                <c:pt idx="406">
                  <c:v>33.833333330000002</c:v>
                </c:pt>
                <c:pt idx="407">
                  <c:v>33.916666669999998</c:v>
                </c:pt>
                <c:pt idx="408">
                  <c:v>34</c:v>
                </c:pt>
                <c:pt idx="409">
                  <c:v>34.083333330000002</c:v>
                </c:pt>
                <c:pt idx="410">
                  <c:v>34.166666669999998</c:v>
                </c:pt>
                <c:pt idx="411">
                  <c:v>34.25</c:v>
                </c:pt>
                <c:pt idx="412">
                  <c:v>34.333333330000002</c:v>
                </c:pt>
                <c:pt idx="413">
                  <c:v>34.416666669999998</c:v>
                </c:pt>
                <c:pt idx="414">
                  <c:v>34.5</c:v>
                </c:pt>
                <c:pt idx="415">
                  <c:v>34.583333330000002</c:v>
                </c:pt>
                <c:pt idx="416">
                  <c:v>34.666666669999998</c:v>
                </c:pt>
                <c:pt idx="417">
                  <c:v>34.75</c:v>
                </c:pt>
                <c:pt idx="418">
                  <c:v>34.833333330000002</c:v>
                </c:pt>
                <c:pt idx="419">
                  <c:v>34.916666669999998</c:v>
                </c:pt>
                <c:pt idx="420">
                  <c:v>35</c:v>
                </c:pt>
                <c:pt idx="421">
                  <c:v>35.083333330000002</c:v>
                </c:pt>
                <c:pt idx="422">
                  <c:v>35.166666669999998</c:v>
                </c:pt>
                <c:pt idx="423">
                  <c:v>35.25</c:v>
                </c:pt>
                <c:pt idx="424">
                  <c:v>35.333333330000002</c:v>
                </c:pt>
                <c:pt idx="425">
                  <c:v>35.416666669999998</c:v>
                </c:pt>
                <c:pt idx="426">
                  <c:v>35.5</c:v>
                </c:pt>
                <c:pt idx="427">
                  <c:v>35.583333330000002</c:v>
                </c:pt>
                <c:pt idx="428">
                  <c:v>35.666666669999998</c:v>
                </c:pt>
                <c:pt idx="429">
                  <c:v>35.75</c:v>
                </c:pt>
                <c:pt idx="430">
                  <c:v>35.833333330000002</c:v>
                </c:pt>
                <c:pt idx="431">
                  <c:v>35.916666669999998</c:v>
                </c:pt>
                <c:pt idx="432">
                  <c:v>36</c:v>
                </c:pt>
                <c:pt idx="433">
                  <c:v>36.083333330000002</c:v>
                </c:pt>
                <c:pt idx="434">
                  <c:v>36.166666669999998</c:v>
                </c:pt>
                <c:pt idx="435">
                  <c:v>36.25</c:v>
                </c:pt>
                <c:pt idx="436">
                  <c:v>36.333333330000002</c:v>
                </c:pt>
                <c:pt idx="437">
                  <c:v>36.416666669999998</c:v>
                </c:pt>
                <c:pt idx="438">
                  <c:v>36.5</c:v>
                </c:pt>
                <c:pt idx="439">
                  <c:v>36.583333330000002</c:v>
                </c:pt>
                <c:pt idx="440">
                  <c:v>36.666666669999998</c:v>
                </c:pt>
                <c:pt idx="441">
                  <c:v>36.75</c:v>
                </c:pt>
                <c:pt idx="442">
                  <c:v>36.833333330000002</c:v>
                </c:pt>
                <c:pt idx="443">
                  <c:v>36.916666669999998</c:v>
                </c:pt>
                <c:pt idx="444">
                  <c:v>37</c:v>
                </c:pt>
                <c:pt idx="445">
                  <c:v>37.083333330000002</c:v>
                </c:pt>
                <c:pt idx="446">
                  <c:v>37.166666669999998</c:v>
                </c:pt>
                <c:pt idx="447">
                  <c:v>37.25</c:v>
                </c:pt>
                <c:pt idx="448">
                  <c:v>37.333333330000002</c:v>
                </c:pt>
                <c:pt idx="449">
                  <c:v>37.416666669999998</c:v>
                </c:pt>
                <c:pt idx="450">
                  <c:v>37.5</c:v>
                </c:pt>
                <c:pt idx="451">
                  <c:v>37.583333330000002</c:v>
                </c:pt>
                <c:pt idx="452">
                  <c:v>37.666666669999998</c:v>
                </c:pt>
                <c:pt idx="453">
                  <c:v>37.75</c:v>
                </c:pt>
                <c:pt idx="454">
                  <c:v>37.833333330000002</c:v>
                </c:pt>
                <c:pt idx="455">
                  <c:v>37.916666669999998</c:v>
                </c:pt>
                <c:pt idx="456">
                  <c:v>38</c:v>
                </c:pt>
                <c:pt idx="457">
                  <c:v>38.083333330000002</c:v>
                </c:pt>
                <c:pt idx="458">
                  <c:v>38.166666669999998</c:v>
                </c:pt>
                <c:pt idx="459">
                  <c:v>38.25</c:v>
                </c:pt>
                <c:pt idx="460">
                  <c:v>38.333333330000002</c:v>
                </c:pt>
                <c:pt idx="461">
                  <c:v>38.416666669999998</c:v>
                </c:pt>
                <c:pt idx="462">
                  <c:v>38.5</c:v>
                </c:pt>
                <c:pt idx="463">
                  <c:v>38.583333330000002</c:v>
                </c:pt>
                <c:pt idx="464">
                  <c:v>38.666666669999998</c:v>
                </c:pt>
                <c:pt idx="465">
                  <c:v>38.75</c:v>
                </c:pt>
                <c:pt idx="466">
                  <c:v>38.833333330000002</c:v>
                </c:pt>
                <c:pt idx="467">
                  <c:v>38.916666669999998</c:v>
                </c:pt>
                <c:pt idx="468">
                  <c:v>39</c:v>
                </c:pt>
                <c:pt idx="469">
                  <c:v>39.083333330000002</c:v>
                </c:pt>
                <c:pt idx="470">
                  <c:v>39.166666669999998</c:v>
                </c:pt>
                <c:pt idx="471">
                  <c:v>39.25</c:v>
                </c:pt>
                <c:pt idx="472">
                  <c:v>39.333333330000002</c:v>
                </c:pt>
                <c:pt idx="473">
                  <c:v>39.416666669999998</c:v>
                </c:pt>
                <c:pt idx="474">
                  <c:v>39.5</c:v>
                </c:pt>
                <c:pt idx="475">
                  <c:v>39.583333330000002</c:v>
                </c:pt>
                <c:pt idx="476">
                  <c:v>39.666666669999998</c:v>
                </c:pt>
                <c:pt idx="477">
                  <c:v>39.75</c:v>
                </c:pt>
                <c:pt idx="478">
                  <c:v>39.833333330000002</c:v>
                </c:pt>
                <c:pt idx="479">
                  <c:v>39.916666669999998</c:v>
                </c:pt>
                <c:pt idx="480">
                  <c:v>40</c:v>
                </c:pt>
                <c:pt idx="481">
                  <c:v>40.083333330000002</c:v>
                </c:pt>
                <c:pt idx="482">
                  <c:v>40.166666669999998</c:v>
                </c:pt>
                <c:pt idx="483">
                  <c:v>40.25</c:v>
                </c:pt>
                <c:pt idx="484">
                  <c:v>40.333333330000002</c:v>
                </c:pt>
                <c:pt idx="485">
                  <c:v>40.416666669999998</c:v>
                </c:pt>
                <c:pt idx="486">
                  <c:v>40.5</c:v>
                </c:pt>
                <c:pt idx="487">
                  <c:v>40.583333330000002</c:v>
                </c:pt>
                <c:pt idx="488">
                  <c:v>40.666666669999998</c:v>
                </c:pt>
                <c:pt idx="489">
                  <c:v>40.75</c:v>
                </c:pt>
                <c:pt idx="490">
                  <c:v>40.833333330000002</c:v>
                </c:pt>
                <c:pt idx="491">
                  <c:v>40.916666669999998</c:v>
                </c:pt>
                <c:pt idx="492">
                  <c:v>41</c:v>
                </c:pt>
                <c:pt idx="493">
                  <c:v>41.083333330000002</c:v>
                </c:pt>
                <c:pt idx="494">
                  <c:v>41.166666669999998</c:v>
                </c:pt>
                <c:pt idx="495">
                  <c:v>41.25</c:v>
                </c:pt>
                <c:pt idx="496">
                  <c:v>41.333333330000002</c:v>
                </c:pt>
                <c:pt idx="497">
                  <c:v>41.416666669999998</c:v>
                </c:pt>
                <c:pt idx="498">
                  <c:v>41.5</c:v>
                </c:pt>
                <c:pt idx="499">
                  <c:v>41.583333330000002</c:v>
                </c:pt>
                <c:pt idx="500">
                  <c:v>41.666666669999998</c:v>
                </c:pt>
                <c:pt idx="501">
                  <c:v>41.75</c:v>
                </c:pt>
                <c:pt idx="502">
                  <c:v>41.833333330000002</c:v>
                </c:pt>
                <c:pt idx="503">
                  <c:v>41.916666669999998</c:v>
                </c:pt>
                <c:pt idx="504">
                  <c:v>42</c:v>
                </c:pt>
                <c:pt idx="505">
                  <c:v>42.083333330000002</c:v>
                </c:pt>
                <c:pt idx="506">
                  <c:v>42.166666669999998</c:v>
                </c:pt>
                <c:pt idx="507">
                  <c:v>42.25</c:v>
                </c:pt>
                <c:pt idx="508">
                  <c:v>42.333333330000002</c:v>
                </c:pt>
                <c:pt idx="509">
                  <c:v>42.416666669999998</c:v>
                </c:pt>
                <c:pt idx="510">
                  <c:v>42.5</c:v>
                </c:pt>
                <c:pt idx="511">
                  <c:v>42.583333330000002</c:v>
                </c:pt>
                <c:pt idx="512">
                  <c:v>42.666666669999998</c:v>
                </c:pt>
                <c:pt idx="513">
                  <c:v>42.75</c:v>
                </c:pt>
                <c:pt idx="514">
                  <c:v>42.833333330000002</c:v>
                </c:pt>
                <c:pt idx="515">
                  <c:v>42.916666669999998</c:v>
                </c:pt>
                <c:pt idx="516">
                  <c:v>43</c:v>
                </c:pt>
                <c:pt idx="517">
                  <c:v>43.083333330000002</c:v>
                </c:pt>
                <c:pt idx="518">
                  <c:v>43.166666669999998</c:v>
                </c:pt>
                <c:pt idx="519">
                  <c:v>43.25</c:v>
                </c:pt>
                <c:pt idx="520">
                  <c:v>43.333333330000002</c:v>
                </c:pt>
                <c:pt idx="521">
                  <c:v>43.416666669999998</c:v>
                </c:pt>
                <c:pt idx="522">
                  <c:v>43.5</c:v>
                </c:pt>
                <c:pt idx="523">
                  <c:v>43.583333330000002</c:v>
                </c:pt>
                <c:pt idx="524">
                  <c:v>43.666666669999998</c:v>
                </c:pt>
                <c:pt idx="525">
                  <c:v>43.75</c:v>
                </c:pt>
                <c:pt idx="526">
                  <c:v>43.833333330000002</c:v>
                </c:pt>
                <c:pt idx="527">
                  <c:v>43.916666669999998</c:v>
                </c:pt>
                <c:pt idx="528">
                  <c:v>44</c:v>
                </c:pt>
                <c:pt idx="529">
                  <c:v>44.083333330000002</c:v>
                </c:pt>
                <c:pt idx="530">
                  <c:v>44.166666669999998</c:v>
                </c:pt>
                <c:pt idx="531">
                  <c:v>44.25</c:v>
                </c:pt>
                <c:pt idx="532">
                  <c:v>44.333333330000002</c:v>
                </c:pt>
                <c:pt idx="533">
                  <c:v>44.416666669999998</c:v>
                </c:pt>
                <c:pt idx="534">
                  <c:v>44.5</c:v>
                </c:pt>
                <c:pt idx="535">
                  <c:v>44.583333330000002</c:v>
                </c:pt>
                <c:pt idx="536">
                  <c:v>44.666666669999998</c:v>
                </c:pt>
                <c:pt idx="537">
                  <c:v>44.75</c:v>
                </c:pt>
                <c:pt idx="538">
                  <c:v>44.833333330000002</c:v>
                </c:pt>
                <c:pt idx="539">
                  <c:v>44.916666669999998</c:v>
                </c:pt>
                <c:pt idx="540">
                  <c:v>45</c:v>
                </c:pt>
                <c:pt idx="541">
                  <c:v>45.083333330000002</c:v>
                </c:pt>
                <c:pt idx="542">
                  <c:v>45.166666669999998</c:v>
                </c:pt>
                <c:pt idx="543">
                  <c:v>45.25</c:v>
                </c:pt>
                <c:pt idx="544">
                  <c:v>45.333333330000002</c:v>
                </c:pt>
                <c:pt idx="545">
                  <c:v>45.416666669999998</c:v>
                </c:pt>
                <c:pt idx="546">
                  <c:v>45.5</c:v>
                </c:pt>
                <c:pt idx="547">
                  <c:v>45.583333330000002</c:v>
                </c:pt>
                <c:pt idx="548">
                  <c:v>45.666666669999998</c:v>
                </c:pt>
                <c:pt idx="549">
                  <c:v>45.75</c:v>
                </c:pt>
                <c:pt idx="550">
                  <c:v>45.833333330000002</c:v>
                </c:pt>
                <c:pt idx="551">
                  <c:v>45.916666669999998</c:v>
                </c:pt>
                <c:pt idx="552">
                  <c:v>46</c:v>
                </c:pt>
                <c:pt idx="553">
                  <c:v>46.083333330000002</c:v>
                </c:pt>
                <c:pt idx="554">
                  <c:v>46.166666669999998</c:v>
                </c:pt>
                <c:pt idx="555">
                  <c:v>46.25</c:v>
                </c:pt>
                <c:pt idx="556">
                  <c:v>46.333333330000002</c:v>
                </c:pt>
                <c:pt idx="557">
                  <c:v>46.416666669999998</c:v>
                </c:pt>
                <c:pt idx="558">
                  <c:v>46.5</c:v>
                </c:pt>
                <c:pt idx="559">
                  <c:v>46.583333330000002</c:v>
                </c:pt>
                <c:pt idx="560">
                  <c:v>46.666666669999998</c:v>
                </c:pt>
                <c:pt idx="561">
                  <c:v>46.75</c:v>
                </c:pt>
                <c:pt idx="562">
                  <c:v>46.833333330000002</c:v>
                </c:pt>
                <c:pt idx="563">
                  <c:v>46.916666669999998</c:v>
                </c:pt>
                <c:pt idx="564">
                  <c:v>47</c:v>
                </c:pt>
                <c:pt idx="565">
                  <c:v>47.083333330000002</c:v>
                </c:pt>
                <c:pt idx="566">
                  <c:v>47.166666669999998</c:v>
                </c:pt>
                <c:pt idx="567">
                  <c:v>47.25</c:v>
                </c:pt>
                <c:pt idx="568">
                  <c:v>47.333333330000002</c:v>
                </c:pt>
                <c:pt idx="569">
                  <c:v>47.416666669999998</c:v>
                </c:pt>
                <c:pt idx="570">
                  <c:v>47.5</c:v>
                </c:pt>
                <c:pt idx="571">
                  <c:v>47.583333330000002</c:v>
                </c:pt>
                <c:pt idx="572">
                  <c:v>47.666666669999998</c:v>
                </c:pt>
                <c:pt idx="573">
                  <c:v>47.75</c:v>
                </c:pt>
                <c:pt idx="574">
                  <c:v>47.833333330000002</c:v>
                </c:pt>
                <c:pt idx="575">
                  <c:v>47.916666669999998</c:v>
                </c:pt>
                <c:pt idx="576">
                  <c:v>48</c:v>
                </c:pt>
                <c:pt idx="577">
                  <c:v>48.083333330000002</c:v>
                </c:pt>
                <c:pt idx="578">
                  <c:v>48.166666669999998</c:v>
                </c:pt>
              </c:numCache>
            </c:numRef>
          </c:cat>
          <c:val>
            <c:numRef>
              <c:f>Rainfallfig!$F$2:$F$605</c:f>
              <c:numCache>
                <c:formatCode>General</c:formatCode>
                <c:ptCount val="604"/>
                <c:pt idx="0">
                  <c:v>31.079261410000001</c:v>
                </c:pt>
                <c:pt idx="1">
                  <c:v>31.079261410000001</c:v>
                </c:pt>
                <c:pt idx="2">
                  <c:v>31.079261410000001</c:v>
                </c:pt>
                <c:pt idx="3">
                  <c:v>30.647551369999999</c:v>
                </c:pt>
                <c:pt idx="4">
                  <c:v>30.647551369999999</c:v>
                </c:pt>
                <c:pt idx="5">
                  <c:v>30.647551369999999</c:v>
                </c:pt>
                <c:pt idx="6">
                  <c:v>28.791412090000001</c:v>
                </c:pt>
                <c:pt idx="7">
                  <c:v>28.791412090000001</c:v>
                </c:pt>
                <c:pt idx="8">
                  <c:v>28.791412090000001</c:v>
                </c:pt>
                <c:pt idx="9">
                  <c:v>29.869230590000001</c:v>
                </c:pt>
                <c:pt idx="10">
                  <c:v>29.869230590000001</c:v>
                </c:pt>
                <c:pt idx="11">
                  <c:v>29.869230590000001</c:v>
                </c:pt>
                <c:pt idx="12">
                  <c:v>29.58258301</c:v>
                </c:pt>
                <c:pt idx="13">
                  <c:v>25.767295610000001</c:v>
                </c:pt>
                <c:pt idx="14">
                  <c:v>25.767295610000001</c:v>
                </c:pt>
                <c:pt idx="15">
                  <c:v>25.767295610000001</c:v>
                </c:pt>
                <c:pt idx="16">
                  <c:v>17.86241184</c:v>
                </c:pt>
                <c:pt idx="17">
                  <c:v>17.86241184</c:v>
                </c:pt>
                <c:pt idx="18">
                  <c:v>21.40454798</c:v>
                </c:pt>
                <c:pt idx="19">
                  <c:v>21.53957647</c:v>
                </c:pt>
                <c:pt idx="20">
                  <c:v>21.53957647</c:v>
                </c:pt>
                <c:pt idx="21">
                  <c:v>21.53957647</c:v>
                </c:pt>
                <c:pt idx="22">
                  <c:v>24.139341170000002</c:v>
                </c:pt>
                <c:pt idx="23">
                  <c:v>24.139341170000002</c:v>
                </c:pt>
                <c:pt idx="24">
                  <c:v>24.139341170000002</c:v>
                </c:pt>
                <c:pt idx="25">
                  <c:v>24.45235602</c:v>
                </c:pt>
                <c:pt idx="26">
                  <c:v>24.45235602</c:v>
                </c:pt>
                <c:pt idx="27">
                  <c:v>24.45235602</c:v>
                </c:pt>
                <c:pt idx="28">
                  <c:v>26.091882949999999</c:v>
                </c:pt>
                <c:pt idx="29">
                  <c:v>26.091882949999999</c:v>
                </c:pt>
                <c:pt idx="30">
                  <c:v>26.091882949999999</c:v>
                </c:pt>
                <c:pt idx="31">
                  <c:v>32.43735727</c:v>
                </c:pt>
                <c:pt idx="32">
                  <c:v>32.43735727</c:v>
                </c:pt>
                <c:pt idx="33">
                  <c:v>32.43735727</c:v>
                </c:pt>
                <c:pt idx="34">
                  <c:v>32.409194280000001</c:v>
                </c:pt>
                <c:pt idx="35">
                  <c:v>32.409194280000001</c:v>
                </c:pt>
                <c:pt idx="36">
                  <c:v>32.409194280000001</c:v>
                </c:pt>
                <c:pt idx="37">
                  <c:v>36.395543070000002</c:v>
                </c:pt>
                <c:pt idx="38">
                  <c:v>36.395543070000002</c:v>
                </c:pt>
                <c:pt idx="39">
                  <c:v>36.395543070000002</c:v>
                </c:pt>
                <c:pt idx="40">
                  <c:v>40.134930490000002</c:v>
                </c:pt>
                <c:pt idx="41">
                  <c:v>40.134930490000002</c:v>
                </c:pt>
                <c:pt idx="42">
                  <c:v>40.134930490000002</c:v>
                </c:pt>
                <c:pt idx="43">
                  <c:v>41.4971818</c:v>
                </c:pt>
                <c:pt idx="44">
                  <c:v>41.4971818</c:v>
                </c:pt>
                <c:pt idx="45">
                  <c:v>41.4971818</c:v>
                </c:pt>
                <c:pt idx="46">
                  <c:v>24.259261299999999</c:v>
                </c:pt>
                <c:pt idx="47">
                  <c:v>24.259261299999999</c:v>
                </c:pt>
                <c:pt idx="48">
                  <c:v>24.259261299999999</c:v>
                </c:pt>
                <c:pt idx="49">
                  <c:v>35.334060600000001</c:v>
                </c:pt>
                <c:pt idx="50">
                  <c:v>35.334060600000001</c:v>
                </c:pt>
                <c:pt idx="51">
                  <c:v>35.334060600000001</c:v>
                </c:pt>
                <c:pt idx="52">
                  <c:v>24.911181429999999</c:v>
                </c:pt>
                <c:pt idx="53">
                  <c:v>24.911181429999999</c:v>
                </c:pt>
                <c:pt idx="54">
                  <c:v>24.911181429999999</c:v>
                </c:pt>
                <c:pt idx="55">
                  <c:v>44.032044480000003</c:v>
                </c:pt>
                <c:pt idx="56">
                  <c:v>44.032044480000003</c:v>
                </c:pt>
                <c:pt idx="57">
                  <c:v>44.032044480000003</c:v>
                </c:pt>
                <c:pt idx="58">
                  <c:v>33.112659030000003</c:v>
                </c:pt>
                <c:pt idx="59">
                  <c:v>33.112659030000003</c:v>
                </c:pt>
                <c:pt idx="60">
                  <c:v>33.112659030000003</c:v>
                </c:pt>
                <c:pt idx="61">
                  <c:v>31.98537052</c:v>
                </c:pt>
                <c:pt idx="62">
                  <c:v>31.98537052</c:v>
                </c:pt>
                <c:pt idx="63">
                  <c:v>31.98537052</c:v>
                </c:pt>
                <c:pt idx="64">
                  <c:v>33.621447570000001</c:v>
                </c:pt>
                <c:pt idx="65">
                  <c:v>33.621447570000001</c:v>
                </c:pt>
                <c:pt idx="66">
                  <c:v>33.621447570000001</c:v>
                </c:pt>
                <c:pt idx="67">
                  <c:v>31.083855289999999</c:v>
                </c:pt>
                <c:pt idx="68">
                  <c:v>31.083855289999999</c:v>
                </c:pt>
                <c:pt idx="69">
                  <c:v>31.083855289999999</c:v>
                </c:pt>
                <c:pt idx="70">
                  <c:v>33.175376319999998</c:v>
                </c:pt>
                <c:pt idx="71">
                  <c:v>33.175376319999998</c:v>
                </c:pt>
                <c:pt idx="72">
                  <c:v>33.175376319999998</c:v>
                </c:pt>
                <c:pt idx="73">
                  <c:v>52.057230840000003</c:v>
                </c:pt>
                <c:pt idx="74">
                  <c:v>52.057230840000003</c:v>
                </c:pt>
                <c:pt idx="75">
                  <c:v>52.057230840000003</c:v>
                </c:pt>
                <c:pt idx="76">
                  <c:v>50.514681639999999</c:v>
                </c:pt>
                <c:pt idx="77">
                  <c:v>50.514681639999999</c:v>
                </c:pt>
                <c:pt idx="78">
                  <c:v>50.514681639999999</c:v>
                </c:pt>
                <c:pt idx="79">
                  <c:v>51.438521059999999</c:v>
                </c:pt>
                <c:pt idx="80">
                  <c:v>51.438521059999999</c:v>
                </c:pt>
                <c:pt idx="81">
                  <c:v>51.438521059999999</c:v>
                </c:pt>
                <c:pt idx="82">
                  <c:v>38.029474659999998</c:v>
                </c:pt>
                <c:pt idx="83">
                  <c:v>38.029474659999998</c:v>
                </c:pt>
                <c:pt idx="84">
                  <c:v>38.029474659999998</c:v>
                </c:pt>
                <c:pt idx="85">
                  <c:v>33.988257750000002</c:v>
                </c:pt>
                <c:pt idx="86">
                  <c:v>33.988257750000002</c:v>
                </c:pt>
                <c:pt idx="87">
                  <c:v>33.988257750000002</c:v>
                </c:pt>
                <c:pt idx="88">
                  <c:v>32.455255559999998</c:v>
                </c:pt>
                <c:pt idx="89">
                  <c:v>32.455255559999998</c:v>
                </c:pt>
                <c:pt idx="90">
                  <c:v>32.455255559999998</c:v>
                </c:pt>
                <c:pt idx="91">
                  <c:v>39.880146629999999</c:v>
                </c:pt>
                <c:pt idx="92">
                  <c:v>39.880146629999999</c:v>
                </c:pt>
                <c:pt idx="93">
                  <c:v>39.880146629999999</c:v>
                </c:pt>
                <c:pt idx="94">
                  <c:v>52.156181369999999</c:v>
                </c:pt>
                <c:pt idx="95">
                  <c:v>52.156181369999999</c:v>
                </c:pt>
                <c:pt idx="96">
                  <c:v>52.156181369999999</c:v>
                </c:pt>
                <c:pt idx="97">
                  <c:v>51.393838649999999</c:v>
                </c:pt>
                <c:pt idx="98">
                  <c:v>51.393838649999999</c:v>
                </c:pt>
                <c:pt idx="99">
                  <c:v>51.393838649999999</c:v>
                </c:pt>
                <c:pt idx="100">
                  <c:v>49.767749260000002</c:v>
                </c:pt>
                <c:pt idx="101">
                  <c:v>49.767749260000002</c:v>
                </c:pt>
                <c:pt idx="102">
                  <c:v>49.767749260000002</c:v>
                </c:pt>
                <c:pt idx="103">
                  <c:v>37.816720310000001</c:v>
                </c:pt>
                <c:pt idx="104">
                  <c:v>37.816720310000001</c:v>
                </c:pt>
                <c:pt idx="105">
                  <c:v>37.816720310000001</c:v>
                </c:pt>
                <c:pt idx="106">
                  <c:v>44.076100400000001</c:v>
                </c:pt>
                <c:pt idx="107">
                  <c:v>44.076100400000001</c:v>
                </c:pt>
                <c:pt idx="108">
                  <c:v>44.076100400000001</c:v>
                </c:pt>
                <c:pt idx="109">
                  <c:v>39.669268170000002</c:v>
                </c:pt>
                <c:pt idx="110">
                  <c:v>39.669268170000002</c:v>
                </c:pt>
                <c:pt idx="111">
                  <c:v>39.669268170000002</c:v>
                </c:pt>
                <c:pt idx="112">
                  <c:v>55.737984640000001</c:v>
                </c:pt>
                <c:pt idx="113">
                  <c:v>55.737984640000001</c:v>
                </c:pt>
                <c:pt idx="114">
                  <c:v>55.737984640000001</c:v>
                </c:pt>
                <c:pt idx="115">
                  <c:v>52.372207080000003</c:v>
                </c:pt>
                <c:pt idx="116">
                  <c:v>52.372207080000003</c:v>
                </c:pt>
                <c:pt idx="117">
                  <c:v>52.372207080000003</c:v>
                </c:pt>
                <c:pt idx="118">
                  <c:v>54.446737919999997</c:v>
                </c:pt>
                <c:pt idx="119">
                  <c:v>54.446737919999997</c:v>
                </c:pt>
                <c:pt idx="120">
                  <c:v>54.446737919999997</c:v>
                </c:pt>
                <c:pt idx="121">
                  <c:v>40.428317530000001</c:v>
                </c:pt>
                <c:pt idx="122">
                  <c:v>40.428317530000001</c:v>
                </c:pt>
                <c:pt idx="123">
                  <c:v>40.428317530000001</c:v>
                </c:pt>
                <c:pt idx="124">
                  <c:v>48.57932375</c:v>
                </c:pt>
                <c:pt idx="125">
                  <c:v>48.57932375</c:v>
                </c:pt>
                <c:pt idx="126">
                  <c:v>48.57932375</c:v>
                </c:pt>
                <c:pt idx="127">
                  <c:v>29.087688360000001</c:v>
                </c:pt>
                <c:pt idx="128">
                  <c:v>29.087688360000001</c:v>
                </c:pt>
                <c:pt idx="129">
                  <c:v>29.087688360000001</c:v>
                </c:pt>
                <c:pt idx="130">
                  <c:v>51.983609489999999</c:v>
                </c:pt>
                <c:pt idx="131">
                  <c:v>51.983609489999999</c:v>
                </c:pt>
                <c:pt idx="132">
                  <c:v>51.983609489999999</c:v>
                </c:pt>
                <c:pt idx="133">
                  <c:v>43.678248750000002</c:v>
                </c:pt>
                <c:pt idx="134">
                  <c:v>43.678248750000002</c:v>
                </c:pt>
                <c:pt idx="135">
                  <c:v>43.678248750000002</c:v>
                </c:pt>
                <c:pt idx="136">
                  <c:v>31.865263670000001</c:v>
                </c:pt>
                <c:pt idx="137">
                  <c:v>31.865263670000001</c:v>
                </c:pt>
                <c:pt idx="138">
                  <c:v>31.865263670000001</c:v>
                </c:pt>
                <c:pt idx="139">
                  <c:v>42.958203679999997</c:v>
                </c:pt>
                <c:pt idx="140">
                  <c:v>42.958203679999997</c:v>
                </c:pt>
                <c:pt idx="141">
                  <c:v>42.958203679999997</c:v>
                </c:pt>
                <c:pt idx="142">
                  <c:v>35.884415429999997</c:v>
                </c:pt>
                <c:pt idx="143">
                  <c:v>35.884415429999997</c:v>
                </c:pt>
                <c:pt idx="144">
                  <c:v>35.884415429999997</c:v>
                </c:pt>
                <c:pt idx="145">
                  <c:v>44.75185097</c:v>
                </c:pt>
                <c:pt idx="146">
                  <c:v>44.75185097</c:v>
                </c:pt>
                <c:pt idx="147">
                  <c:v>44.75185097</c:v>
                </c:pt>
                <c:pt idx="148">
                  <c:v>31.182081749999998</c:v>
                </c:pt>
                <c:pt idx="149">
                  <c:v>31.182081749999998</c:v>
                </c:pt>
                <c:pt idx="150">
                  <c:v>31.182081749999998</c:v>
                </c:pt>
                <c:pt idx="151">
                  <c:v>36.406253599999999</c:v>
                </c:pt>
                <c:pt idx="152">
                  <c:v>36.406253599999999</c:v>
                </c:pt>
                <c:pt idx="153">
                  <c:v>36.406253599999999</c:v>
                </c:pt>
                <c:pt idx="154">
                  <c:v>28.813584420000002</c:v>
                </c:pt>
                <c:pt idx="155">
                  <c:v>28.813584420000002</c:v>
                </c:pt>
                <c:pt idx="156">
                  <c:v>28.813584420000002</c:v>
                </c:pt>
                <c:pt idx="157">
                  <c:v>26.169180709999999</c:v>
                </c:pt>
                <c:pt idx="158">
                  <c:v>26.169180709999999</c:v>
                </c:pt>
                <c:pt idx="159">
                  <c:v>26.169180709999999</c:v>
                </c:pt>
                <c:pt idx="160">
                  <c:v>28.524162749999999</c:v>
                </c:pt>
                <c:pt idx="161">
                  <c:v>28.524162749999999</c:v>
                </c:pt>
                <c:pt idx="162">
                  <c:v>28.524162749999999</c:v>
                </c:pt>
                <c:pt idx="163">
                  <c:v>31.541721720000002</c:v>
                </c:pt>
                <c:pt idx="164">
                  <c:v>31.541721720000002</c:v>
                </c:pt>
                <c:pt idx="165">
                  <c:v>31.541721720000002</c:v>
                </c:pt>
                <c:pt idx="166">
                  <c:v>39.255500419999997</c:v>
                </c:pt>
                <c:pt idx="167">
                  <c:v>39.255500419999997</c:v>
                </c:pt>
                <c:pt idx="168">
                  <c:v>39.255500419999997</c:v>
                </c:pt>
                <c:pt idx="169">
                  <c:v>24.363817650000001</c:v>
                </c:pt>
                <c:pt idx="170">
                  <c:v>24.363817650000001</c:v>
                </c:pt>
                <c:pt idx="171">
                  <c:v>24.363817650000001</c:v>
                </c:pt>
                <c:pt idx="172">
                  <c:v>40.154024630000002</c:v>
                </c:pt>
                <c:pt idx="173">
                  <c:v>40.154024630000002</c:v>
                </c:pt>
                <c:pt idx="174">
                  <c:v>40.154024630000002</c:v>
                </c:pt>
                <c:pt idx="175">
                  <c:v>30.612933470000002</c:v>
                </c:pt>
                <c:pt idx="176">
                  <c:v>30.612933470000002</c:v>
                </c:pt>
                <c:pt idx="177">
                  <c:v>30.612933470000002</c:v>
                </c:pt>
                <c:pt idx="178">
                  <c:v>46.192933070000002</c:v>
                </c:pt>
                <c:pt idx="179">
                  <c:v>46.192933070000002</c:v>
                </c:pt>
                <c:pt idx="180">
                  <c:v>46.192933070000002</c:v>
                </c:pt>
                <c:pt idx="181">
                  <c:v>39.427341990000002</c:v>
                </c:pt>
                <c:pt idx="182">
                  <c:v>39.427341990000002</c:v>
                </c:pt>
                <c:pt idx="183">
                  <c:v>39.427341990000002</c:v>
                </c:pt>
                <c:pt idx="184">
                  <c:v>38.285547610000002</c:v>
                </c:pt>
                <c:pt idx="185">
                  <c:v>38.285547610000002</c:v>
                </c:pt>
                <c:pt idx="186">
                  <c:v>38.285547610000002</c:v>
                </c:pt>
                <c:pt idx="187">
                  <c:v>31.137545100000001</c:v>
                </c:pt>
                <c:pt idx="188">
                  <c:v>31.137545100000001</c:v>
                </c:pt>
                <c:pt idx="189">
                  <c:v>31.137545100000001</c:v>
                </c:pt>
                <c:pt idx="190">
                  <c:v>34.884591710000002</c:v>
                </c:pt>
                <c:pt idx="191">
                  <c:v>34.884591710000002</c:v>
                </c:pt>
                <c:pt idx="192">
                  <c:v>34.884591710000002</c:v>
                </c:pt>
                <c:pt idx="193">
                  <c:v>39.61569437</c:v>
                </c:pt>
                <c:pt idx="194">
                  <c:v>39.61569437</c:v>
                </c:pt>
                <c:pt idx="195">
                  <c:v>39.61569437</c:v>
                </c:pt>
                <c:pt idx="196">
                  <c:v>57.223609019999998</c:v>
                </c:pt>
                <c:pt idx="197">
                  <c:v>57.223609019999998</c:v>
                </c:pt>
                <c:pt idx="198">
                  <c:v>57.223609019999998</c:v>
                </c:pt>
                <c:pt idx="199">
                  <c:v>45.361662340000002</c:v>
                </c:pt>
                <c:pt idx="200">
                  <c:v>45.361662340000002</c:v>
                </c:pt>
                <c:pt idx="201">
                  <c:v>45.361662340000002</c:v>
                </c:pt>
                <c:pt idx="202">
                  <c:v>34.405572290000002</c:v>
                </c:pt>
                <c:pt idx="203">
                  <c:v>34.405572290000002</c:v>
                </c:pt>
                <c:pt idx="204">
                  <c:v>34.405572290000002</c:v>
                </c:pt>
                <c:pt idx="205">
                  <c:v>60.509751559999998</c:v>
                </c:pt>
                <c:pt idx="206">
                  <c:v>60.509751559999998</c:v>
                </c:pt>
                <c:pt idx="207">
                  <c:v>60.509751559999998</c:v>
                </c:pt>
                <c:pt idx="208">
                  <c:v>47.411726340000001</c:v>
                </c:pt>
                <c:pt idx="209">
                  <c:v>47.411726340000001</c:v>
                </c:pt>
                <c:pt idx="210">
                  <c:v>47.411726340000001</c:v>
                </c:pt>
                <c:pt idx="211">
                  <c:v>63.975535710000003</c:v>
                </c:pt>
                <c:pt idx="212">
                  <c:v>63.975535710000003</c:v>
                </c:pt>
                <c:pt idx="213">
                  <c:v>63.975535710000003</c:v>
                </c:pt>
                <c:pt idx="214">
                  <c:v>44.890051509999999</c:v>
                </c:pt>
                <c:pt idx="215">
                  <c:v>44.890051509999999</c:v>
                </c:pt>
                <c:pt idx="216">
                  <c:v>44.890051509999999</c:v>
                </c:pt>
                <c:pt idx="217">
                  <c:v>64.160347639999998</c:v>
                </c:pt>
                <c:pt idx="218">
                  <c:v>64.160347639999998</c:v>
                </c:pt>
                <c:pt idx="219">
                  <c:v>64.160347639999998</c:v>
                </c:pt>
                <c:pt idx="220">
                  <c:v>39.36535997</c:v>
                </c:pt>
                <c:pt idx="221">
                  <c:v>39.36535997</c:v>
                </c:pt>
                <c:pt idx="222">
                  <c:v>39.36535997</c:v>
                </c:pt>
                <c:pt idx="223">
                  <c:v>46.815726210000001</c:v>
                </c:pt>
                <c:pt idx="224">
                  <c:v>46.815726210000001</c:v>
                </c:pt>
                <c:pt idx="225">
                  <c:v>46.815726210000001</c:v>
                </c:pt>
                <c:pt idx="226">
                  <c:v>70.746384449999994</c:v>
                </c:pt>
                <c:pt idx="227">
                  <c:v>70.746384449999994</c:v>
                </c:pt>
                <c:pt idx="228">
                  <c:v>70.746384449999994</c:v>
                </c:pt>
                <c:pt idx="229">
                  <c:v>69.547921810000005</c:v>
                </c:pt>
                <c:pt idx="230">
                  <c:v>69.547921810000005</c:v>
                </c:pt>
                <c:pt idx="231">
                  <c:v>69.547921810000005</c:v>
                </c:pt>
                <c:pt idx="232">
                  <c:v>79.0750606</c:v>
                </c:pt>
                <c:pt idx="233">
                  <c:v>79.0750606</c:v>
                </c:pt>
                <c:pt idx="234">
                  <c:v>79.0750606</c:v>
                </c:pt>
                <c:pt idx="235">
                  <c:v>67.353791209999997</c:v>
                </c:pt>
                <c:pt idx="236">
                  <c:v>67.353791209999997</c:v>
                </c:pt>
                <c:pt idx="237">
                  <c:v>67.353791209999997</c:v>
                </c:pt>
                <c:pt idx="238">
                  <c:v>66.118963440000002</c:v>
                </c:pt>
                <c:pt idx="239">
                  <c:v>66.118963440000002</c:v>
                </c:pt>
                <c:pt idx="240">
                  <c:v>66.118963440000002</c:v>
                </c:pt>
                <c:pt idx="241">
                  <c:v>76.800082889999999</c:v>
                </c:pt>
                <c:pt idx="242">
                  <c:v>76.800082889999999</c:v>
                </c:pt>
                <c:pt idx="243">
                  <c:v>76.800082889999999</c:v>
                </c:pt>
                <c:pt idx="244">
                  <c:v>84.063317749999996</c:v>
                </c:pt>
                <c:pt idx="245">
                  <c:v>84.063317749999996</c:v>
                </c:pt>
                <c:pt idx="246">
                  <c:v>84.063317749999996</c:v>
                </c:pt>
                <c:pt idx="247">
                  <c:v>86.247925359999996</c:v>
                </c:pt>
                <c:pt idx="248">
                  <c:v>86.247925359999996</c:v>
                </c:pt>
                <c:pt idx="249">
                  <c:v>86.247925359999996</c:v>
                </c:pt>
                <c:pt idx="250">
                  <c:v>85.475693739999997</c:v>
                </c:pt>
                <c:pt idx="251">
                  <c:v>85.475693739999997</c:v>
                </c:pt>
                <c:pt idx="252">
                  <c:v>85.475693739999997</c:v>
                </c:pt>
                <c:pt idx="253">
                  <c:v>77.511580249999994</c:v>
                </c:pt>
                <c:pt idx="254">
                  <c:v>77.511580249999994</c:v>
                </c:pt>
                <c:pt idx="255">
                  <c:v>77.511580249999994</c:v>
                </c:pt>
                <c:pt idx="256">
                  <c:v>64.050877679999999</c:v>
                </c:pt>
                <c:pt idx="257">
                  <c:v>64.050877679999999</c:v>
                </c:pt>
                <c:pt idx="258">
                  <c:v>64.050877679999999</c:v>
                </c:pt>
                <c:pt idx="259">
                  <c:v>46.670558579999998</c:v>
                </c:pt>
                <c:pt idx="260">
                  <c:v>46.670558579999998</c:v>
                </c:pt>
                <c:pt idx="261">
                  <c:v>46.670558579999998</c:v>
                </c:pt>
                <c:pt idx="262">
                  <c:v>53.679148040000001</c:v>
                </c:pt>
                <c:pt idx="263">
                  <c:v>53.679148040000001</c:v>
                </c:pt>
                <c:pt idx="264">
                  <c:v>53.679148040000001</c:v>
                </c:pt>
                <c:pt idx="265">
                  <c:v>42.4812929</c:v>
                </c:pt>
                <c:pt idx="266">
                  <c:v>42.4812929</c:v>
                </c:pt>
                <c:pt idx="267">
                  <c:v>42.4812929</c:v>
                </c:pt>
                <c:pt idx="268">
                  <c:v>55.679797069999999</c:v>
                </c:pt>
                <c:pt idx="269">
                  <c:v>55.679797069999999</c:v>
                </c:pt>
                <c:pt idx="270">
                  <c:v>55.679797069999999</c:v>
                </c:pt>
                <c:pt idx="271">
                  <c:v>73.824129589999998</c:v>
                </c:pt>
                <c:pt idx="272">
                  <c:v>73.824129589999998</c:v>
                </c:pt>
                <c:pt idx="273">
                  <c:v>73.824129589999998</c:v>
                </c:pt>
                <c:pt idx="274">
                  <c:v>48.13796619</c:v>
                </c:pt>
                <c:pt idx="275">
                  <c:v>48.13796619</c:v>
                </c:pt>
                <c:pt idx="276">
                  <c:v>48.13796619</c:v>
                </c:pt>
                <c:pt idx="277">
                  <c:v>65.719865720000001</c:v>
                </c:pt>
                <c:pt idx="278">
                  <c:v>65.719865720000001</c:v>
                </c:pt>
                <c:pt idx="279">
                  <c:v>65.719865720000001</c:v>
                </c:pt>
                <c:pt idx="280">
                  <c:v>38.367869820000003</c:v>
                </c:pt>
                <c:pt idx="281">
                  <c:v>38.367869820000003</c:v>
                </c:pt>
                <c:pt idx="282">
                  <c:v>38.367869820000003</c:v>
                </c:pt>
                <c:pt idx="283">
                  <c:v>41.785188040000001</c:v>
                </c:pt>
                <c:pt idx="284">
                  <c:v>41.785188040000001</c:v>
                </c:pt>
                <c:pt idx="285">
                  <c:v>41.785188040000001</c:v>
                </c:pt>
                <c:pt idx="286">
                  <c:v>43.154614610000003</c:v>
                </c:pt>
                <c:pt idx="287">
                  <c:v>43.154614610000003</c:v>
                </c:pt>
                <c:pt idx="288">
                  <c:v>43.154614610000003</c:v>
                </c:pt>
                <c:pt idx="289">
                  <c:v>35.201669129999999</c:v>
                </c:pt>
                <c:pt idx="290">
                  <c:v>35.201669129999999</c:v>
                </c:pt>
                <c:pt idx="291">
                  <c:v>35.201669129999999</c:v>
                </c:pt>
                <c:pt idx="292">
                  <c:v>49.165148270000003</c:v>
                </c:pt>
                <c:pt idx="293">
                  <c:v>49.165148270000003</c:v>
                </c:pt>
                <c:pt idx="294">
                  <c:v>49.165148270000003</c:v>
                </c:pt>
                <c:pt idx="295">
                  <c:v>33.061361550000001</c:v>
                </c:pt>
                <c:pt idx="296">
                  <c:v>33.061361550000001</c:v>
                </c:pt>
                <c:pt idx="297">
                  <c:v>33.061361550000001</c:v>
                </c:pt>
                <c:pt idx="298">
                  <c:v>48.006921210000002</c:v>
                </c:pt>
                <c:pt idx="299">
                  <c:v>48.006921210000002</c:v>
                </c:pt>
                <c:pt idx="300">
                  <c:v>48.006921210000002</c:v>
                </c:pt>
                <c:pt idx="301">
                  <c:v>31.657955879999999</c:v>
                </c:pt>
                <c:pt idx="302">
                  <c:v>31.657955879999999</c:v>
                </c:pt>
                <c:pt idx="303">
                  <c:v>31.657955879999999</c:v>
                </c:pt>
                <c:pt idx="304">
                  <c:v>27.907984450000001</c:v>
                </c:pt>
                <c:pt idx="305">
                  <c:v>27.907984450000001</c:v>
                </c:pt>
                <c:pt idx="306">
                  <c:v>27.907984450000001</c:v>
                </c:pt>
                <c:pt idx="307">
                  <c:v>38.968884580000001</c:v>
                </c:pt>
                <c:pt idx="308">
                  <c:v>38.968884580000001</c:v>
                </c:pt>
                <c:pt idx="309">
                  <c:v>38.968884580000001</c:v>
                </c:pt>
                <c:pt idx="310">
                  <c:v>42.834734589999997</c:v>
                </c:pt>
                <c:pt idx="311">
                  <c:v>42.834734589999997</c:v>
                </c:pt>
                <c:pt idx="312">
                  <c:v>42.834734589999997</c:v>
                </c:pt>
                <c:pt idx="313">
                  <c:v>40.547092290000002</c:v>
                </c:pt>
                <c:pt idx="314">
                  <c:v>40.547092290000002</c:v>
                </c:pt>
                <c:pt idx="315">
                  <c:v>40.547092290000002</c:v>
                </c:pt>
                <c:pt idx="316">
                  <c:v>35.586961670000001</c:v>
                </c:pt>
                <c:pt idx="317">
                  <c:v>35.586961670000001</c:v>
                </c:pt>
                <c:pt idx="318">
                  <c:v>35.586961670000001</c:v>
                </c:pt>
                <c:pt idx="319">
                  <c:v>37.470076980000002</c:v>
                </c:pt>
                <c:pt idx="320">
                  <c:v>37.470076980000002</c:v>
                </c:pt>
                <c:pt idx="321">
                  <c:v>37.470076980000002</c:v>
                </c:pt>
                <c:pt idx="322">
                  <c:v>38.428582220000003</c:v>
                </c:pt>
                <c:pt idx="323">
                  <c:v>38.428582220000003</c:v>
                </c:pt>
                <c:pt idx="324">
                  <c:v>38.428582220000003</c:v>
                </c:pt>
                <c:pt idx="325">
                  <c:v>39.09924461</c:v>
                </c:pt>
                <c:pt idx="326">
                  <c:v>39.09924461</c:v>
                </c:pt>
                <c:pt idx="327">
                  <c:v>39.09924461</c:v>
                </c:pt>
                <c:pt idx="328">
                  <c:v>25.80649524</c:v>
                </c:pt>
                <c:pt idx="329">
                  <c:v>25.80649524</c:v>
                </c:pt>
                <c:pt idx="330">
                  <c:v>25.80649524</c:v>
                </c:pt>
                <c:pt idx="331">
                  <c:v>34.74278726</c:v>
                </c:pt>
                <c:pt idx="332">
                  <c:v>34.74278726</c:v>
                </c:pt>
                <c:pt idx="333">
                  <c:v>34.74278726</c:v>
                </c:pt>
                <c:pt idx="334">
                  <c:v>27.18565508</c:v>
                </c:pt>
                <c:pt idx="335">
                  <c:v>27.18565508</c:v>
                </c:pt>
                <c:pt idx="336">
                  <c:v>27.18565508</c:v>
                </c:pt>
                <c:pt idx="337">
                  <c:v>32.440896029999998</c:v>
                </c:pt>
                <c:pt idx="338">
                  <c:v>32.440896029999998</c:v>
                </c:pt>
                <c:pt idx="339">
                  <c:v>32.440896029999998</c:v>
                </c:pt>
                <c:pt idx="340">
                  <c:v>41.376689239999997</c:v>
                </c:pt>
                <c:pt idx="341">
                  <c:v>41.376689239999997</c:v>
                </c:pt>
                <c:pt idx="342">
                  <c:v>41.376689239999997</c:v>
                </c:pt>
                <c:pt idx="343">
                  <c:v>41.163241569999997</c:v>
                </c:pt>
                <c:pt idx="344">
                  <c:v>41.163241569999997</c:v>
                </c:pt>
                <c:pt idx="345">
                  <c:v>41.163241569999997</c:v>
                </c:pt>
                <c:pt idx="346">
                  <c:v>30.85731801</c:v>
                </c:pt>
                <c:pt idx="347">
                  <c:v>30.85731801</c:v>
                </c:pt>
                <c:pt idx="348">
                  <c:v>30.85731801</c:v>
                </c:pt>
                <c:pt idx="349">
                  <c:v>44.542428020000003</c:v>
                </c:pt>
                <c:pt idx="350">
                  <c:v>44.542428020000003</c:v>
                </c:pt>
                <c:pt idx="351">
                  <c:v>44.542428020000003</c:v>
                </c:pt>
                <c:pt idx="352">
                  <c:v>50.3138346</c:v>
                </c:pt>
                <c:pt idx="353">
                  <c:v>50.3138346</c:v>
                </c:pt>
                <c:pt idx="354">
                  <c:v>50.3138346</c:v>
                </c:pt>
                <c:pt idx="355">
                  <c:v>50.1568878</c:v>
                </c:pt>
                <c:pt idx="356">
                  <c:v>50.1568878</c:v>
                </c:pt>
                <c:pt idx="357">
                  <c:v>50.1568878</c:v>
                </c:pt>
                <c:pt idx="358">
                  <c:v>55.194452849999998</c:v>
                </c:pt>
                <c:pt idx="359">
                  <c:v>55.194452849999998</c:v>
                </c:pt>
                <c:pt idx="360">
                  <c:v>55.194452849999998</c:v>
                </c:pt>
                <c:pt idx="361">
                  <c:v>32.830646680000001</c:v>
                </c:pt>
                <c:pt idx="362">
                  <c:v>32.830646680000001</c:v>
                </c:pt>
                <c:pt idx="363">
                  <c:v>32.830646680000001</c:v>
                </c:pt>
                <c:pt idx="364">
                  <c:v>54.585790289999998</c:v>
                </c:pt>
                <c:pt idx="365">
                  <c:v>54.585790289999998</c:v>
                </c:pt>
                <c:pt idx="366">
                  <c:v>54.585790289999998</c:v>
                </c:pt>
                <c:pt idx="367">
                  <c:v>52.96607573</c:v>
                </c:pt>
                <c:pt idx="368">
                  <c:v>52.96607573</c:v>
                </c:pt>
                <c:pt idx="369">
                  <c:v>52.96607573</c:v>
                </c:pt>
                <c:pt idx="370">
                  <c:v>53.948063959999999</c:v>
                </c:pt>
                <c:pt idx="371">
                  <c:v>53.948063959999999</c:v>
                </c:pt>
                <c:pt idx="372">
                  <c:v>53.948063959999999</c:v>
                </c:pt>
                <c:pt idx="373">
                  <c:v>45.343636060000001</c:v>
                </c:pt>
                <c:pt idx="374">
                  <c:v>45.343636060000001</c:v>
                </c:pt>
                <c:pt idx="375">
                  <c:v>45.343636060000001</c:v>
                </c:pt>
                <c:pt idx="376">
                  <c:v>43.355106079999999</c:v>
                </c:pt>
                <c:pt idx="377">
                  <c:v>43.355106079999999</c:v>
                </c:pt>
                <c:pt idx="378">
                  <c:v>43.355106079999999</c:v>
                </c:pt>
                <c:pt idx="379">
                  <c:v>34.777789630000001</c:v>
                </c:pt>
                <c:pt idx="380">
                  <c:v>34.777789630000001</c:v>
                </c:pt>
                <c:pt idx="381">
                  <c:v>34.777789630000001</c:v>
                </c:pt>
                <c:pt idx="382">
                  <c:v>45.439747859999997</c:v>
                </c:pt>
                <c:pt idx="383">
                  <c:v>45.439747859999997</c:v>
                </c:pt>
                <c:pt idx="384">
                  <c:v>45.439747859999997</c:v>
                </c:pt>
                <c:pt idx="385">
                  <c:v>35.392477229999997</c:v>
                </c:pt>
                <c:pt idx="386">
                  <c:v>35.392477229999997</c:v>
                </c:pt>
                <c:pt idx="387">
                  <c:v>35.392477229999997</c:v>
                </c:pt>
                <c:pt idx="388">
                  <c:v>39.179882489999997</c:v>
                </c:pt>
                <c:pt idx="389">
                  <c:v>39.179882489999997</c:v>
                </c:pt>
                <c:pt idx="390">
                  <c:v>39.179882489999997</c:v>
                </c:pt>
                <c:pt idx="391">
                  <c:v>40.853316759999998</c:v>
                </c:pt>
                <c:pt idx="392">
                  <c:v>40.853316759999998</c:v>
                </c:pt>
                <c:pt idx="393">
                  <c:v>40.853316759999998</c:v>
                </c:pt>
                <c:pt idx="394">
                  <c:v>55.525834600000003</c:v>
                </c:pt>
                <c:pt idx="395">
                  <c:v>55.525834600000003</c:v>
                </c:pt>
                <c:pt idx="396">
                  <c:v>55.525834600000003</c:v>
                </c:pt>
                <c:pt idx="397">
                  <c:v>33.556227440000001</c:v>
                </c:pt>
                <c:pt idx="398">
                  <c:v>33.556227440000001</c:v>
                </c:pt>
                <c:pt idx="399">
                  <c:v>33.556227440000001</c:v>
                </c:pt>
                <c:pt idx="400">
                  <c:v>45.341053870000003</c:v>
                </c:pt>
                <c:pt idx="401">
                  <c:v>45.341053870000003</c:v>
                </c:pt>
                <c:pt idx="402">
                  <c:v>45.341053870000003</c:v>
                </c:pt>
                <c:pt idx="403">
                  <c:v>37.211328289999997</c:v>
                </c:pt>
                <c:pt idx="404">
                  <c:v>37.211328289999997</c:v>
                </c:pt>
                <c:pt idx="405">
                  <c:v>37.211328289999997</c:v>
                </c:pt>
                <c:pt idx="406">
                  <c:v>31.040139150000002</c:v>
                </c:pt>
                <c:pt idx="407">
                  <c:v>31.040139150000002</c:v>
                </c:pt>
                <c:pt idx="408">
                  <c:v>31.040139150000002</c:v>
                </c:pt>
                <c:pt idx="409">
                  <c:v>26.158171079999999</c:v>
                </c:pt>
                <c:pt idx="410">
                  <c:v>26.158171079999999</c:v>
                </c:pt>
                <c:pt idx="411">
                  <c:v>26.158171079999999</c:v>
                </c:pt>
                <c:pt idx="412">
                  <c:v>44.560450080000003</c:v>
                </c:pt>
                <c:pt idx="413">
                  <c:v>44.560450080000003</c:v>
                </c:pt>
                <c:pt idx="414">
                  <c:v>44.560450080000003</c:v>
                </c:pt>
                <c:pt idx="415">
                  <c:v>31.682799469999999</c:v>
                </c:pt>
                <c:pt idx="416">
                  <c:v>31.682799469999999</c:v>
                </c:pt>
                <c:pt idx="417">
                  <c:v>31.682799469999999</c:v>
                </c:pt>
                <c:pt idx="418">
                  <c:v>41.170636989999998</c:v>
                </c:pt>
                <c:pt idx="419">
                  <c:v>41.170636989999998</c:v>
                </c:pt>
                <c:pt idx="420">
                  <c:v>41.170636989999998</c:v>
                </c:pt>
                <c:pt idx="421">
                  <c:v>36.69361799</c:v>
                </c:pt>
                <c:pt idx="422">
                  <c:v>36.69361799</c:v>
                </c:pt>
                <c:pt idx="423">
                  <c:v>36.69361799</c:v>
                </c:pt>
                <c:pt idx="424">
                  <c:v>29.30453653</c:v>
                </c:pt>
                <c:pt idx="425">
                  <c:v>29.30453653</c:v>
                </c:pt>
                <c:pt idx="426">
                  <c:v>29.30453653</c:v>
                </c:pt>
                <c:pt idx="427">
                  <c:v>40.248670560000001</c:v>
                </c:pt>
                <c:pt idx="428">
                  <c:v>40.248670560000001</c:v>
                </c:pt>
                <c:pt idx="429">
                  <c:v>40.248670560000001</c:v>
                </c:pt>
                <c:pt idx="430">
                  <c:v>41.163258020000001</c:v>
                </c:pt>
                <c:pt idx="431">
                  <c:v>41.163258020000001</c:v>
                </c:pt>
                <c:pt idx="432">
                  <c:v>41.163258020000001</c:v>
                </c:pt>
                <c:pt idx="433">
                  <c:v>33.911842810000003</c:v>
                </c:pt>
                <c:pt idx="434">
                  <c:v>33.911842810000003</c:v>
                </c:pt>
                <c:pt idx="435">
                  <c:v>33.911842810000003</c:v>
                </c:pt>
                <c:pt idx="436">
                  <c:v>37.940636089999998</c:v>
                </c:pt>
                <c:pt idx="437">
                  <c:v>37.940636089999998</c:v>
                </c:pt>
                <c:pt idx="438">
                  <c:v>37.940636089999998</c:v>
                </c:pt>
                <c:pt idx="439">
                  <c:v>31.791006750000001</c:v>
                </c:pt>
                <c:pt idx="440">
                  <c:v>31.791006750000001</c:v>
                </c:pt>
                <c:pt idx="441">
                  <c:v>31.791006750000001</c:v>
                </c:pt>
                <c:pt idx="442">
                  <c:v>36.207202049999999</c:v>
                </c:pt>
                <c:pt idx="443">
                  <c:v>36.207202049999999</c:v>
                </c:pt>
                <c:pt idx="444">
                  <c:v>36.207202049999999</c:v>
                </c:pt>
                <c:pt idx="445">
                  <c:v>20.203601150000001</c:v>
                </c:pt>
                <c:pt idx="446">
                  <c:v>20.203601150000001</c:v>
                </c:pt>
                <c:pt idx="447">
                  <c:v>20.203601150000001</c:v>
                </c:pt>
                <c:pt idx="448">
                  <c:v>35.01195002</c:v>
                </c:pt>
                <c:pt idx="449">
                  <c:v>35.01195002</c:v>
                </c:pt>
                <c:pt idx="450">
                  <c:v>35.01195002</c:v>
                </c:pt>
                <c:pt idx="451">
                  <c:v>20.49354954</c:v>
                </c:pt>
                <c:pt idx="452">
                  <c:v>20.49354954</c:v>
                </c:pt>
                <c:pt idx="453">
                  <c:v>20.49354954</c:v>
                </c:pt>
                <c:pt idx="454">
                  <c:v>20.508741300000001</c:v>
                </c:pt>
                <c:pt idx="455">
                  <c:v>20.508741300000001</c:v>
                </c:pt>
                <c:pt idx="456">
                  <c:v>20.508741300000001</c:v>
                </c:pt>
                <c:pt idx="457">
                  <c:v>29.81942892</c:v>
                </c:pt>
                <c:pt idx="458">
                  <c:v>29.81942892</c:v>
                </c:pt>
                <c:pt idx="459">
                  <c:v>29.81942892</c:v>
                </c:pt>
                <c:pt idx="460">
                  <c:v>20.13133032</c:v>
                </c:pt>
                <c:pt idx="461">
                  <c:v>20.13133032</c:v>
                </c:pt>
                <c:pt idx="462">
                  <c:v>20.13133032</c:v>
                </c:pt>
                <c:pt idx="463">
                  <c:v>28.364717670000001</c:v>
                </c:pt>
                <c:pt idx="464">
                  <c:v>28.364717670000001</c:v>
                </c:pt>
                <c:pt idx="465">
                  <c:v>28.364717670000001</c:v>
                </c:pt>
                <c:pt idx="466">
                  <c:v>30.110400720000001</c:v>
                </c:pt>
                <c:pt idx="467">
                  <c:v>30.110400720000001</c:v>
                </c:pt>
                <c:pt idx="468">
                  <c:v>30.110400720000001</c:v>
                </c:pt>
                <c:pt idx="469">
                  <c:v>19.331710879999999</c:v>
                </c:pt>
                <c:pt idx="470">
                  <c:v>19.331710879999999</c:v>
                </c:pt>
                <c:pt idx="471">
                  <c:v>19.331710879999999</c:v>
                </c:pt>
                <c:pt idx="472">
                  <c:v>27.690895699999999</c:v>
                </c:pt>
                <c:pt idx="473">
                  <c:v>27.690895699999999</c:v>
                </c:pt>
                <c:pt idx="474">
                  <c:v>27.690895699999999</c:v>
                </c:pt>
                <c:pt idx="475">
                  <c:v>26.18893881</c:v>
                </c:pt>
                <c:pt idx="476">
                  <c:v>26.18893881</c:v>
                </c:pt>
                <c:pt idx="477">
                  <c:v>26.18893881</c:v>
                </c:pt>
                <c:pt idx="478">
                  <c:v>25.04093872</c:v>
                </c:pt>
                <c:pt idx="479">
                  <c:v>25.04093872</c:v>
                </c:pt>
                <c:pt idx="480">
                  <c:v>25.04093872</c:v>
                </c:pt>
                <c:pt idx="481">
                  <c:v>33.469423509999999</c:v>
                </c:pt>
                <c:pt idx="482">
                  <c:v>33.469423509999999</c:v>
                </c:pt>
                <c:pt idx="483">
                  <c:v>33.469423509999999</c:v>
                </c:pt>
                <c:pt idx="484">
                  <c:v>20.832325149999999</c:v>
                </c:pt>
                <c:pt idx="485">
                  <c:v>20.832325149999999</c:v>
                </c:pt>
                <c:pt idx="486">
                  <c:v>20.832325149999999</c:v>
                </c:pt>
                <c:pt idx="487">
                  <c:v>21.815414180000001</c:v>
                </c:pt>
                <c:pt idx="488">
                  <c:v>21.815414180000001</c:v>
                </c:pt>
                <c:pt idx="489">
                  <c:v>21.815414180000001</c:v>
                </c:pt>
                <c:pt idx="490">
                  <c:v>31.22193789</c:v>
                </c:pt>
                <c:pt idx="491">
                  <c:v>31.22193789</c:v>
                </c:pt>
                <c:pt idx="492">
                  <c:v>31.22193789</c:v>
                </c:pt>
                <c:pt idx="493">
                  <c:v>33.921654599999997</c:v>
                </c:pt>
                <c:pt idx="494">
                  <c:v>33.921654599999997</c:v>
                </c:pt>
                <c:pt idx="495">
                  <c:v>33.921654599999997</c:v>
                </c:pt>
                <c:pt idx="496">
                  <c:v>27.719319420000001</c:v>
                </c:pt>
                <c:pt idx="497">
                  <c:v>27.719319420000001</c:v>
                </c:pt>
                <c:pt idx="498">
                  <c:v>27.719319420000001</c:v>
                </c:pt>
                <c:pt idx="499">
                  <c:v>41.434002929999998</c:v>
                </c:pt>
                <c:pt idx="500">
                  <c:v>41.434002929999998</c:v>
                </c:pt>
                <c:pt idx="501">
                  <c:v>41.434002929999998</c:v>
                </c:pt>
                <c:pt idx="502">
                  <c:v>22.626176739999998</c:v>
                </c:pt>
                <c:pt idx="503">
                  <c:v>22.626176739999998</c:v>
                </c:pt>
                <c:pt idx="504">
                  <c:v>22.626176739999998</c:v>
                </c:pt>
                <c:pt idx="505">
                  <c:v>30.117183619999999</c:v>
                </c:pt>
                <c:pt idx="506">
                  <c:v>30.117183619999999</c:v>
                </c:pt>
                <c:pt idx="507">
                  <c:v>30.117183619999999</c:v>
                </c:pt>
                <c:pt idx="508">
                  <c:v>38.752148859999998</c:v>
                </c:pt>
                <c:pt idx="509">
                  <c:v>38.752148859999998</c:v>
                </c:pt>
                <c:pt idx="510">
                  <c:v>38.752148859999998</c:v>
                </c:pt>
                <c:pt idx="511">
                  <c:v>25.18948816</c:v>
                </c:pt>
                <c:pt idx="512">
                  <c:v>25.18948816</c:v>
                </c:pt>
                <c:pt idx="513">
                  <c:v>25.18948816</c:v>
                </c:pt>
                <c:pt idx="514">
                  <c:v>28.365830110000001</c:v>
                </c:pt>
                <c:pt idx="515">
                  <c:v>28.365830110000001</c:v>
                </c:pt>
                <c:pt idx="516">
                  <c:v>28.365830110000001</c:v>
                </c:pt>
                <c:pt idx="517">
                  <c:v>31.759377730000001</c:v>
                </c:pt>
                <c:pt idx="518">
                  <c:v>31.759377730000001</c:v>
                </c:pt>
                <c:pt idx="519">
                  <c:v>31.759377730000001</c:v>
                </c:pt>
                <c:pt idx="520">
                  <c:v>48.646581269999999</c:v>
                </c:pt>
                <c:pt idx="521">
                  <c:v>48.646581269999999</c:v>
                </c:pt>
                <c:pt idx="522">
                  <c:v>48.646581269999999</c:v>
                </c:pt>
                <c:pt idx="523">
                  <c:v>50.845299509999997</c:v>
                </c:pt>
                <c:pt idx="524">
                  <c:v>50.845299509999997</c:v>
                </c:pt>
                <c:pt idx="525">
                  <c:v>50.845299509999997</c:v>
                </c:pt>
                <c:pt idx="526">
                  <c:v>27.049080570000001</c:v>
                </c:pt>
                <c:pt idx="527">
                  <c:v>27.049080570000001</c:v>
                </c:pt>
                <c:pt idx="528">
                  <c:v>27.049080570000001</c:v>
                </c:pt>
                <c:pt idx="529">
                  <c:v>33.584338430000003</c:v>
                </c:pt>
                <c:pt idx="530">
                  <c:v>33.584338430000003</c:v>
                </c:pt>
                <c:pt idx="531">
                  <c:v>33.584338430000003</c:v>
                </c:pt>
                <c:pt idx="532">
                  <c:v>43.281416579999998</c:v>
                </c:pt>
                <c:pt idx="533">
                  <c:v>43.281416579999998</c:v>
                </c:pt>
                <c:pt idx="534">
                  <c:v>43.281416579999998</c:v>
                </c:pt>
                <c:pt idx="535">
                  <c:v>52.949509450000001</c:v>
                </c:pt>
                <c:pt idx="536">
                  <c:v>52.949509450000001</c:v>
                </c:pt>
                <c:pt idx="537">
                  <c:v>52.949509450000001</c:v>
                </c:pt>
                <c:pt idx="538">
                  <c:v>52.052635979999998</c:v>
                </c:pt>
                <c:pt idx="539">
                  <c:v>52.052635979999998</c:v>
                </c:pt>
                <c:pt idx="540">
                  <c:v>52.052635979999998</c:v>
                </c:pt>
                <c:pt idx="541">
                  <c:v>41.735136109999999</c:v>
                </c:pt>
                <c:pt idx="542">
                  <c:v>41.735136109999999</c:v>
                </c:pt>
                <c:pt idx="543">
                  <c:v>41.735136109999999</c:v>
                </c:pt>
                <c:pt idx="544">
                  <c:v>49.026400950000003</c:v>
                </c:pt>
                <c:pt idx="545">
                  <c:v>49.026400950000003</c:v>
                </c:pt>
                <c:pt idx="546">
                  <c:v>49.026400950000003</c:v>
                </c:pt>
                <c:pt idx="547">
                  <c:v>33.647522289999998</c:v>
                </c:pt>
                <c:pt idx="548">
                  <c:v>33.647522289999998</c:v>
                </c:pt>
                <c:pt idx="549">
                  <c:v>33.647522289999998</c:v>
                </c:pt>
                <c:pt idx="550">
                  <c:v>29.219155539999999</c:v>
                </c:pt>
                <c:pt idx="551">
                  <c:v>29.219155539999999</c:v>
                </c:pt>
                <c:pt idx="552">
                  <c:v>29.219155539999999</c:v>
                </c:pt>
                <c:pt idx="553">
                  <c:v>36.251363820000002</c:v>
                </c:pt>
                <c:pt idx="554">
                  <c:v>36.251363820000002</c:v>
                </c:pt>
                <c:pt idx="555">
                  <c:v>36.251363820000002</c:v>
                </c:pt>
                <c:pt idx="556">
                  <c:v>35.064582170000001</c:v>
                </c:pt>
                <c:pt idx="557">
                  <c:v>35.064582170000001</c:v>
                </c:pt>
                <c:pt idx="558">
                  <c:v>35.064582170000001</c:v>
                </c:pt>
                <c:pt idx="559">
                  <c:v>28.032326619999999</c:v>
                </c:pt>
                <c:pt idx="560">
                  <c:v>28.032326619999999</c:v>
                </c:pt>
                <c:pt idx="561">
                  <c:v>28.032326619999999</c:v>
                </c:pt>
                <c:pt idx="562">
                  <c:v>39.919661120000001</c:v>
                </c:pt>
                <c:pt idx="563">
                  <c:v>39.919661120000001</c:v>
                </c:pt>
                <c:pt idx="564">
                  <c:v>39.919661120000001</c:v>
                </c:pt>
                <c:pt idx="565">
                  <c:v>38.396782190000003</c:v>
                </c:pt>
                <c:pt idx="566">
                  <c:v>38.396782190000003</c:v>
                </c:pt>
                <c:pt idx="567">
                  <c:v>38.396782190000003</c:v>
                </c:pt>
                <c:pt idx="568">
                  <c:v>33.488439540000002</c:v>
                </c:pt>
                <c:pt idx="569">
                  <c:v>33.488439540000002</c:v>
                </c:pt>
                <c:pt idx="570">
                  <c:v>33.488439540000002</c:v>
                </c:pt>
                <c:pt idx="571">
                  <c:v>34.245098339999998</c:v>
                </c:pt>
                <c:pt idx="572">
                  <c:v>34.245098339999998</c:v>
                </c:pt>
                <c:pt idx="573">
                  <c:v>34.245098339999998</c:v>
                </c:pt>
                <c:pt idx="574">
                  <c:v>24.65290358</c:v>
                </c:pt>
                <c:pt idx="575">
                  <c:v>24.65290358</c:v>
                </c:pt>
                <c:pt idx="576">
                  <c:v>24.65290358</c:v>
                </c:pt>
                <c:pt idx="577">
                  <c:v>21.40454798</c:v>
                </c:pt>
                <c:pt idx="578">
                  <c:v>21.40454798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1D0-47C4-8AB2-A395E75AA3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57253119"/>
        <c:axId val="1057253599"/>
      </c:lineChart>
      <c:catAx>
        <c:axId val="1057253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253599"/>
        <c:crosses val="autoZero"/>
        <c:auto val="1"/>
        <c:lblAlgn val="ctr"/>
        <c:lblOffset val="100"/>
        <c:tickLblSkip val="23"/>
        <c:noMultiLvlLbl val="0"/>
      </c:catAx>
      <c:valAx>
        <c:axId val="1057253599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Rainfall (depth)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25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43AB5-08D6-443E-9225-7C7B510C967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34ADF-C3BC-4BD2-A2FA-96266DA2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98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SMs are mathematical approximations employed to </a:t>
            </a:r>
            <a:r>
              <a:rPr lang="en-US" sz="1800" u="none" dirty="0">
                <a:solidFill>
                  <a:srgbClr val="0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emulate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 system’s behavior by learning the relationships between input parameters and output responses directly from precomputed simulations.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11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50FF-1CDC-76B2-DC8B-8443B94C5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96A07-61CB-5534-E7FB-42293450C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7B018-579A-C23B-45A9-4291803B1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D08D1-9A2A-C09B-8AD0-247A68135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37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AD122-94C5-DDE4-C6C7-F760B7F0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34265-8C89-52ED-C928-DE7F325278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2EFFD-BF34-BA77-7A28-C5E91A822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8EAEF-99F2-CD99-47B8-2E5A54E40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8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BF5D-B62E-8C64-8DC0-69700820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A3D5E-BA71-591D-E888-E76A2D64B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BCE5C4-E853-A22A-39C5-C2BDAFEE9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9DC-DF7A-A4AC-EF90-B6038ADD2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0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are outfalls, manholes, and storages</a:t>
            </a:r>
          </a:p>
          <a:p>
            <a:r>
              <a:rPr lang="en-US" dirty="0"/>
              <a:t>Links are conduits, pumps, and orifices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Average node degree: 2.01</a:t>
            </a:r>
          </a:p>
          <a:p>
            <a:r>
              <a:rPr lang="en-US" dirty="0">
                <a:solidFill>
                  <a:srgbClr val="000000"/>
                </a:solidFill>
              </a:rPr>
              <a:t>Average betweenness centrality: 0.0025</a:t>
            </a:r>
          </a:p>
          <a:p>
            <a:r>
              <a:rPr lang="en-US" dirty="0">
                <a:solidFill>
                  <a:srgbClr val="000000"/>
                </a:solidFill>
              </a:rPr>
              <a:t>Degree </a:t>
            </a:r>
            <a:r>
              <a:rPr lang="en-US" dirty="0" err="1">
                <a:solidFill>
                  <a:srgbClr val="000000"/>
                </a:solidFill>
              </a:rPr>
              <a:t>assortativity</a:t>
            </a:r>
            <a:r>
              <a:rPr lang="en-US" dirty="0">
                <a:solidFill>
                  <a:srgbClr val="000000"/>
                </a:solidFill>
              </a:rPr>
              <a:t> coefficient: 0.0116 (no patterns)</a:t>
            </a:r>
          </a:p>
          <a:p>
            <a:r>
              <a:rPr lang="en-US" dirty="0">
                <a:solidFill>
                  <a:srgbClr val="000000"/>
                </a:solidFill>
              </a:rPr>
              <a:t>Triadic closure: 0.023 (no closed triads)</a:t>
            </a:r>
          </a:p>
          <a:p>
            <a:r>
              <a:rPr lang="en-US" dirty="0">
                <a:solidFill>
                  <a:srgbClr val="000000"/>
                </a:solidFill>
              </a:rPr>
              <a:t>Network diameter cannot be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91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River is assumed to be the coastline.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8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Outfall discharges are just shown for one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7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53C3-D840-AD40-EB4C-C772AEBA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F7897-8DDC-1DB3-302B-B6BEAE201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EC241-C2D9-7D0B-457F-ACC2D4B08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4FEBB-1A05-5501-7777-7772CD00A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4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188F-F2A2-5F9B-475D-38B78C5DD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DCDC9-C33C-CA3B-A1FC-CF0F4B650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17E8C-96E4-3806-BB32-BE0F666CD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79497-AE44-1839-3E43-E9F5801D4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1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3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1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7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6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4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3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9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0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0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DA50B3-C601-4B19-5B36-B35B18106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368" y="3705737"/>
            <a:ext cx="6638544" cy="1650381"/>
          </a:xfrm>
        </p:spPr>
        <p:txBody>
          <a:bodyPr/>
          <a:lstStyle/>
          <a:p>
            <a:r>
              <a:rPr lang="en-US" sz="3200" dirty="0">
                <a:latin typeface="Aptos Display" panose="020B0004020202020204"/>
              </a:rPr>
              <a:t>Mohammad Movahhed</a:t>
            </a:r>
          </a:p>
          <a:p>
            <a:r>
              <a:rPr lang="en-US" sz="3200" dirty="0">
                <a:latin typeface="Aptos Display" panose="020B0004020202020204"/>
              </a:rPr>
              <a:t>AI for Urban Water Networks</a:t>
            </a:r>
          </a:p>
          <a:p>
            <a:r>
              <a:rPr lang="en-US" sz="3200" dirty="0">
                <a:latin typeface="Aptos Display" panose="020B0004020202020204"/>
              </a:rPr>
              <a:t>Instructor: Dr. Fan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ED8583-73E6-D2FC-55C9-F36A5C372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937312"/>
            <a:ext cx="7255546" cy="2386584"/>
          </a:xfrm>
        </p:spPr>
        <p:txBody>
          <a:bodyPr/>
          <a:lstStyle/>
          <a:p>
            <a:r>
              <a:rPr lang="en-US" sz="2400" dirty="0">
                <a:latin typeface="Aptos Display" panose="020B0004020202020204"/>
              </a:rPr>
              <a:t>Final Presentation:</a:t>
            </a:r>
            <a:br>
              <a:rPr lang="en-US" sz="2800" dirty="0">
                <a:latin typeface="Aptos Display" panose="020B0004020202020204"/>
              </a:rPr>
            </a:br>
            <a:r>
              <a:rPr lang="en-US" sz="2800" dirty="0">
                <a:latin typeface="Aptos Display" panose="020B0004020202020204"/>
              </a:rPr>
              <a:t>surrogate modeling of drainage networks under coastal flooding</a:t>
            </a:r>
          </a:p>
        </p:txBody>
      </p:sp>
    </p:spTree>
    <p:extLst>
      <p:ext uri="{BB962C8B-B14F-4D97-AF65-F5344CB8AC3E}">
        <p14:creationId xmlns:p14="http://schemas.microsoft.com/office/powerpoint/2010/main" val="417626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C0E0-0F24-A71C-253C-4FABD779A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ing process&#10;&#10;AI-generated content may be incorrect.">
            <a:extLst>
              <a:ext uri="{FF2B5EF4-FFF2-40B4-BE49-F238E27FC236}">
                <a16:creationId xmlns:a16="http://schemas.microsoft.com/office/drawing/2014/main" id="{C248C48C-5482-9BFE-43A1-34B5E18B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30" y="2852293"/>
            <a:ext cx="8411985" cy="40057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E40BC9-91D8-9112-F521-26A84DA46F93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Aptos Display" panose="020B0004020202020204"/>
              </a:rPr>
              <a:t>GCN Structure</a:t>
            </a:r>
            <a:endParaRPr lang="en-US" sz="2800" b="1" dirty="0">
              <a:latin typeface="Aptos Display" panose="020B00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DBAEB1-B5A7-64CC-5E1C-431D6AE51CB4}"/>
              </a:ext>
            </a:extLst>
          </p:cNvPr>
          <p:cNvSpPr txBox="1"/>
          <p:nvPr/>
        </p:nvSpPr>
        <p:spPr>
          <a:xfrm>
            <a:off x="9298015" y="3077089"/>
            <a:ext cx="1273628" cy="3406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pl-PL" dirty="0">
                <a:solidFill>
                  <a:srgbClr val="000000"/>
                </a:solidFill>
              </a:rPr>
              <a:t>F74F360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</a:pPr>
            <a:r>
              <a:rPr lang="pl-PL" dirty="0">
                <a:solidFill>
                  <a:srgbClr val="000000"/>
                </a:solidFill>
              </a:rPr>
              <a:t>G60K220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</a:pPr>
            <a:r>
              <a:rPr lang="pl-PL" dirty="0">
                <a:solidFill>
                  <a:srgbClr val="000000"/>
                </a:solidFill>
              </a:rPr>
              <a:t>G60U02F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</a:pPr>
            <a:r>
              <a:rPr lang="pl-PL" dirty="0">
                <a:solidFill>
                  <a:srgbClr val="000000"/>
                </a:solidFill>
              </a:rPr>
              <a:t>G70U01F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</a:pPr>
            <a:r>
              <a:rPr lang="pl-PL" dirty="0">
                <a:solidFill>
                  <a:srgbClr val="000000"/>
                </a:solidFill>
              </a:rPr>
              <a:t>G71U02F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</a:pPr>
            <a:r>
              <a:rPr lang="pl-PL" dirty="0">
                <a:solidFill>
                  <a:srgbClr val="000000"/>
                </a:solidFill>
              </a:rPr>
              <a:t>G71U10F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</a:pPr>
            <a:r>
              <a:rPr lang="pl-PL" dirty="0">
                <a:solidFill>
                  <a:srgbClr val="000000"/>
                </a:solidFill>
              </a:rPr>
              <a:t>G72U07R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</a:pPr>
            <a:r>
              <a:rPr lang="pl-PL" dirty="0">
                <a:solidFill>
                  <a:srgbClr val="000000"/>
                </a:solidFill>
              </a:rPr>
              <a:t>G75U03F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700"/>
              </a:spcBef>
            </a:pPr>
            <a:r>
              <a:rPr lang="pl-PL" dirty="0">
                <a:solidFill>
                  <a:srgbClr val="000000"/>
                </a:solidFill>
              </a:rPr>
              <a:t>G80U03F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0B1662-64D8-28E9-430B-A255FBEB975A}"/>
              </a:ext>
            </a:extLst>
          </p:cNvPr>
          <p:cNvCxnSpPr/>
          <p:nvPr/>
        </p:nvCxnSpPr>
        <p:spPr>
          <a:xfrm>
            <a:off x="8921728" y="3304744"/>
            <a:ext cx="37628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A1FE19-2241-F63F-8020-EEA93F7F1CD9}"/>
              </a:ext>
            </a:extLst>
          </p:cNvPr>
          <p:cNvCxnSpPr/>
          <p:nvPr/>
        </p:nvCxnSpPr>
        <p:spPr>
          <a:xfrm>
            <a:off x="8909846" y="3661933"/>
            <a:ext cx="37628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A0F31A-B3AD-D33E-8B20-9D75E02F4E0F}"/>
              </a:ext>
            </a:extLst>
          </p:cNvPr>
          <p:cNvCxnSpPr/>
          <p:nvPr/>
        </p:nvCxnSpPr>
        <p:spPr>
          <a:xfrm>
            <a:off x="8909845" y="4009596"/>
            <a:ext cx="37628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2C3F13-A9A8-5DE9-AA61-CA991E1CE4BD}"/>
              </a:ext>
            </a:extLst>
          </p:cNvPr>
          <p:cNvCxnSpPr/>
          <p:nvPr/>
        </p:nvCxnSpPr>
        <p:spPr>
          <a:xfrm>
            <a:off x="8916965" y="4381071"/>
            <a:ext cx="37628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2134D7-0E25-B2C9-D1C0-9951F5C99A7A}"/>
              </a:ext>
            </a:extLst>
          </p:cNvPr>
          <p:cNvCxnSpPr/>
          <p:nvPr/>
        </p:nvCxnSpPr>
        <p:spPr>
          <a:xfrm>
            <a:off x="8916965" y="4744882"/>
            <a:ext cx="37628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FFEF82-DCA4-AD09-F230-E364FA15C839}"/>
              </a:ext>
            </a:extLst>
          </p:cNvPr>
          <p:cNvCxnSpPr/>
          <p:nvPr/>
        </p:nvCxnSpPr>
        <p:spPr>
          <a:xfrm>
            <a:off x="8917013" y="5102066"/>
            <a:ext cx="37628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A7F65E-6DFD-B04F-3F59-CB031574B831}"/>
              </a:ext>
            </a:extLst>
          </p:cNvPr>
          <p:cNvCxnSpPr/>
          <p:nvPr/>
        </p:nvCxnSpPr>
        <p:spPr>
          <a:xfrm>
            <a:off x="8917013" y="5435442"/>
            <a:ext cx="37628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9C4BB-E59D-44FA-BA14-C668FE583383}"/>
              </a:ext>
            </a:extLst>
          </p:cNvPr>
          <p:cNvCxnSpPr/>
          <p:nvPr/>
        </p:nvCxnSpPr>
        <p:spPr>
          <a:xfrm>
            <a:off x="8909844" y="5802157"/>
            <a:ext cx="37628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F43E4D-ADFD-5A55-BA79-20DF74CA3717}"/>
              </a:ext>
            </a:extLst>
          </p:cNvPr>
          <p:cNvCxnSpPr/>
          <p:nvPr/>
        </p:nvCxnSpPr>
        <p:spPr>
          <a:xfrm>
            <a:off x="8916965" y="6149816"/>
            <a:ext cx="376287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41C03FE-7CE7-FD7B-B6AF-EF7E102DB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15" y="4071932"/>
            <a:ext cx="1105995" cy="124977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945CC07-E143-005E-93DC-5AB835D3DF41}"/>
              </a:ext>
            </a:extLst>
          </p:cNvPr>
          <p:cNvSpPr txBox="1"/>
          <p:nvPr/>
        </p:nvSpPr>
        <p:spPr>
          <a:xfrm>
            <a:off x="250421" y="1690063"/>
            <a:ext cx="58455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Three graph convolutional layers followed by ReLU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GCN layers: 48 neurons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One fully connected layer followed by sigmoid</a:t>
            </a:r>
          </a:p>
        </p:txBody>
      </p:sp>
    </p:spTree>
    <p:extLst>
      <p:ext uri="{BB962C8B-B14F-4D97-AF65-F5344CB8AC3E}">
        <p14:creationId xmlns:p14="http://schemas.microsoft.com/office/powerpoint/2010/main" val="276771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86731-13C9-55EB-114C-53055E3A4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5590008-2291-EBBB-D228-1588BAD85B32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GCN </a:t>
            </a:r>
            <a:r>
              <a:rPr lang="en-US" sz="2800" b="1" dirty="0" err="1">
                <a:latin typeface="Aptos Display" panose="020B0004020202020204"/>
              </a:rPr>
              <a:t>Informations</a:t>
            </a:r>
            <a:endParaRPr lang="en-US" sz="2800" b="1" dirty="0">
              <a:latin typeface="Aptos Display" panose="020B000402020202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FF3D41-945E-43F9-03A4-BDA7A1946879}"/>
              </a:ext>
            </a:extLst>
          </p:cNvPr>
          <p:cNvSpPr txBox="1"/>
          <p:nvPr/>
        </p:nvSpPr>
        <p:spPr>
          <a:xfrm>
            <a:off x="2218372" y="1933263"/>
            <a:ext cx="3178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Node features as Input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64FE192-0ED3-2C62-549A-D7C3EB26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95" y="1740547"/>
            <a:ext cx="994777" cy="1124097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15CBCAB7-E2AD-2674-F6C9-B167027B8678}"/>
              </a:ext>
            </a:extLst>
          </p:cNvPr>
          <p:cNvSpPr/>
          <p:nvPr/>
        </p:nvSpPr>
        <p:spPr>
          <a:xfrm rot="16200000" flipH="1">
            <a:off x="3432727" y="1055198"/>
            <a:ext cx="212574" cy="2592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294DDD-C5F4-96C2-2A9E-577DFB0F6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441212"/>
              </p:ext>
            </p:extLst>
          </p:nvPr>
        </p:nvGraphicFramePr>
        <p:xfrm>
          <a:off x="4909859" y="1797709"/>
          <a:ext cx="5620920" cy="31597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33331">
                  <a:extLst>
                    <a:ext uri="{9D8B030D-6E8A-4147-A177-3AD203B41FA5}">
                      <a16:colId xmlns:a16="http://schemas.microsoft.com/office/drawing/2014/main" val="2992453524"/>
                    </a:ext>
                  </a:extLst>
                </a:gridCol>
                <a:gridCol w="2987589">
                  <a:extLst>
                    <a:ext uri="{9D8B030D-6E8A-4147-A177-3AD203B41FA5}">
                      <a16:colId xmlns:a16="http://schemas.microsoft.com/office/drawing/2014/main" val="99935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Static</a:t>
                      </a:r>
                      <a:endParaRPr lang="en-US" sz="200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Dynamic</a:t>
                      </a:r>
                      <a:endParaRPr lang="en-US" sz="200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88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Elevation</a:t>
                      </a:r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Rainfall</a:t>
                      </a:r>
                    </a:p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Past 24 timesteps (2 hours)</a:t>
                      </a:r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4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Depth</a:t>
                      </a:r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Time encoding</a:t>
                      </a:r>
                    </a:p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Normalized timestep</a:t>
                      </a:r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18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X coordinate</a:t>
                      </a:r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460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Y coordinate</a:t>
                      </a:r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72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Distance to shoreline</a:t>
                      </a:r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4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ptos" panose="020B0004020202020204" pitchFamily="34" charset="0"/>
                        </a:rPr>
                        <a:t>SUM =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  <a:latin typeface="Aptos" panose="020B0004020202020204" pitchFamily="34" charset="0"/>
                        </a:rPr>
                        <a:t>30 features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627905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4D48EB-BA25-18F5-7AA9-EA9107297621}"/>
              </a:ext>
            </a:extLst>
          </p:cNvPr>
          <p:cNvSpPr/>
          <p:nvPr/>
        </p:nvSpPr>
        <p:spPr>
          <a:xfrm>
            <a:off x="2242773" y="5576542"/>
            <a:ext cx="7706454" cy="666236"/>
          </a:xfrm>
          <a:prstGeom prst="roundRect">
            <a:avLst/>
          </a:prstGeom>
          <a:solidFill>
            <a:srgbClr val="FFED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</a:rPr>
              <a:t>Output: </a:t>
            </a:r>
            <a:r>
              <a:rPr lang="en-US" sz="2000" dirty="0">
                <a:solidFill>
                  <a:srgbClr val="000000"/>
                </a:solidFill>
              </a:rPr>
              <a:t>Discharge at 9 Outfalls for the current time step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74D2F9-1DB6-4349-B5A2-FBBEA4AE1860}"/>
              </a:ext>
            </a:extLst>
          </p:cNvPr>
          <p:cNvSpPr/>
          <p:nvPr/>
        </p:nvSpPr>
        <p:spPr>
          <a:xfrm>
            <a:off x="860023" y="3620796"/>
            <a:ext cx="3478310" cy="1124097"/>
          </a:xfrm>
          <a:prstGeom prst="roundRect">
            <a:avLst/>
          </a:prstGeom>
          <a:solidFill>
            <a:srgbClr val="EFE5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Training dataset: 54 scenarios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Testing dataset: 20 scenarios</a:t>
            </a:r>
          </a:p>
        </p:txBody>
      </p:sp>
    </p:spTree>
    <p:extLst>
      <p:ext uri="{BB962C8B-B14F-4D97-AF65-F5344CB8AC3E}">
        <p14:creationId xmlns:p14="http://schemas.microsoft.com/office/powerpoint/2010/main" val="72376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25BF-CFEF-7318-A6AD-B4F0C30C9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2E86B6B-85BC-27EA-BDC0-75354C5DAC63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Model Training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A0EE66-D821-D3CE-C831-425FF1E5C668}"/>
              </a:ext>
            </a:extLst>
          </p:cNvPr>
          <p:cNvSpPr/>
          <p:nvPr/>
        </p:nvSpPr>
        <p:spPr>
          <a:xfrm>
            <a:off x="7153275" y="5580863"/>
            <a:ext cx="4654954" cy="944440"/>
          </a:xfrm>
          <a:prstGeom prst="roundRect">
            <a:avLst/>
          </a:prstGeom>
          <a:solidFill>
            <a:srgbClr val="FFED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Loss function: </a:t>
            </a:r>
            <a:r>
              <a:rPr lang="en-US" dirty="0">
                <a:solidFill>
                  <a:srgbClr val="000000"/>
                </a:solidFill>
              </a:rPr>
              <a:t>Mean Square Error (MSE)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(Average loss of all 9 outfalls)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470155-2517-FF0B-4507-65B0CA1C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393" y="1798482"/>
            <a:ext cx="7286258" cy="360997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137F5E-2FD9-15B3-9D85-FAF2607F6FF9}"/>
              </a:ext>
            </a:extLst>
          </p:cNvPr>
          <p:cNvSpPr/>
          <p:nvPr/>
        </p:nvSpPr>
        <p:spPr>
          <a:xfrm>
            <a:off x="317972" y="5719965"/>
            <a:ext cx="6076950" cy="666236"/>
          </a:xfrm>
          <a:prstGeom prst="roundRect">
            <a:avLst/>
          </a:prstGeom>
          <a:solidFill>
            <a:srgbClr val="FFED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Optimizer: </a:t>
            </a:r>
            <a:r>
              <a:rPr lang="en-US" dirty="0">
                <a:solidFill>
                  <a:srgbClr val="000000"/>
                </a:solidFill>
              </a:rPr>
              <a:t>Adam optimizer with learning rate of 0.0001</a:t>
            </a:r>
          </a:p>
        </p:txBody>
      </p:sp>
    </p:spTree>
    <p:extLst>
      <p:ext uri="{BB962C8B-B14F-4D97-AF65-F5344CB8AC3E}">
        <p14:creationId xmlns:p14="http://schemas.microsoft.com/office/powerpoint/2010/main" val="282393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3FC42-50E6-7FED-615E-5529C27C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DE494ED3-8759-DDAA-04E1-3752D0893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47"/>
          <a:stretch/>
        </p:blipFill>
        <p:spPr>
          <a:xfrm>
            <a:off x="224914" y="1779794"/>
            <a:ext cx="3748102" cy="3349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8FB92DB-C7E5-1E13-320B-D70A2D753440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Model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7A9F3-C663-BA84-B6DD-A91E402764D0}"/>
              </a:ext>
            </a:extLst>
          </p:cNvPr>
          <p:cNvSpPr txBox="1"/>
          <p:nvPr/>
        </p:nvSpPr>
        <p:spPr>
          <a:xfrm>
            <a:off x="753215" y="5492001"/>
            <a:ext cx="2980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0000"/>
                </a:solidFill>
              </a:rPr>
              <a:t>F74F360</a:t>
            </a:r>
            <a:r>
              <a:rPr lang="en-US" dirty="0">
                <a:solidFill>
                  <a:srgbClr val="000000"/>
                </a:solidFill>
              </a:rPr>
              <a:t> MSE = 0.003216</a:t>
            </a:r>
          </a:p>
          <a:p>
            <a:r>
              <a:rPr lang="pl-PL" dirty="0">
                <a:solidFill>
                  <a:srgbClr val="000000"/>
                </a:solidFill>
              </a:rPr>
              <a:t>G60K220</a:t>
            </a:r>
            <a:r>
              <a:rPr lang="en-US" dirty="0">
                <a:solidFill>
                  <a:srgbClr val="000000"/>
                </a:solidFill>
              </a:rPr>
              <a:t> MSE = 0.003539</a:t>
            </a:r>
          </a:p>
          <a:p>
            <a:r>
              <a:rPr lang="pl-PL" dirty="0">
                <a:solidFill>
                  <a:srgbClr val="000000"/>
                </a:solidFill>
              </a:rPr>
              <a:t>G60U02F</a:t>
            </a:r>
            <a:r>
              <a:rPr lang="en-US" dirty="0">
                <a:solidFill>
                  <a:srgbClr val="000000"/>
                </a:solidFill>
              </a:rPr>
              <a:t> MSE = 0.003308</a:t>
            </a:r>
          </a:p>
        </p:txBody>
      </p:sp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FBB3DF6A-3A6A-E652-F881-087AC4D9C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7" b="34127"/>
          <a:stretch/>
        </p:blipFill>
        <p:spPr>
          <a:xfrm>
            <a:off x="4136608" y="1779794"/>
            <a:ext cx="3790293" cy="3403703"/>
          </a:xfrm>
          <a:prstGeom prst="rect">
            <a:avLst/>
          </a:prstGeom>
        </p:spPr>
      </p:pic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91B36C54-5ED5-7C49-4F91-8016A4DA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5"/>
          <a:stretch/>
        </p:blipFill>
        <p:spPr>
          <a:xfrm>
            <a:off x="8090493" y="1779794"/>
            <a:ext cx="3821550" cy="35802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EDDAE6-6E0A-D9DC-E5C1-C5EBC9D6865F}"/>
              </a:ext>
            </a:extLst>
          </p:cNvPr>
          <p:cNvSpPr txBox="1"/>
          <p:nvPr/>
        </p:nvSpPr>
        <p:spPr>
          <a:xfrm>
            <a:off x="4565197" y="5492001"/>
            <a:ext cx="3061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0000"/>
                </a:solidFill>
              </a:rPr>
              <a:t>G70U01F</a:t>
            </a:r>
            <a:r>
              <a:rPr lang="en-US" dirty="0">
                <a:solidFill>
                  <a:srgbClr val="000000"/>
                </a:solidFill>
              </a:rPr>
              <a:t> MSE = 0.003398</a:t>
            </a:r>
          </a:p>
          <a:p>
            <a:r>
              <a:rPr lang="pl-PL" dirty="0">
                <a:solidFill>
                  <a:srgbClr val="000000"/>
                </a:solidFill>
              </a:rPr>
              <a:t>G71U02F</a:t>
            </a:r>
            <a:r>
              <a:rPr lang="en-US" dirty="0">
                <a:solidFill>
                  <a:srgbClr val="000000"/>
                </a:solidFill>
              </a:rPr>
              <a:t> MSE = 0.004121</a:t>
            </a:r>
          </a:p>
          <a:p>
            <a:r>
              <a:rPr lang="pl-PL" dirty="0">
                <a:solidFill>
                  <a:srgbClr val="000000"/>
                </a:solidFill>
              </a:rPr>
              <a:t>G71U10F</a:t>
            </a:r>
            <a:r>
              <a:rPr lang="en-US" dirty="0">
                <a:solidFill>
                  <a:srgbClr val="000000"/>
                </a:solidFill>
              </a:rPr>
              <a:t> MSE = 0.003518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5A09B-8DBD-A3D6-955C-3C8AC1B6956D}"/>
              </a:ext>
            </a:extLst>
          </p:cNvPr>
          <p:cNvSpPr txBox="1"/>
          <p:nvPr/>
        </p:nvSpPr>
        <p:spPr>
          <a:xfrm>
            <a:off x="8458200" y="5513772"/>
            <a:ext cx="35405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0000"/>
                </a:solidFill>
              </a:rPr>
              <a:t>G72U07R</a:t>
            </a:r>
            <a:r>
              <a:rPr lang="en-US" dirty="0">
                <a:solidFill>
                  <a:srgbClr val="000000"/>
                </a:solidFill>
              </a:rPr>
              <a:t> MSE = 0.019106</a:t>
            </a:r>
          </a:p>
          <a:p>
            <a:r>
              <a:rPr lang="pl-PL" dirty="0">
                <a:solidFill>
                  <a:srgbClr val="000000"/>
                </a:solidFill>
              </a:rPr>
              <a:t>G75U03F</a:t>
            </a:r>
            <a:r>
              <a:rPr lang="en-US" dirty="0">
                <a:solidFill>
                  <a:srgbClr val="000000"/>
                </a:solidFill>
              </a:rPr>
              <a:t> MSE = 0.035731</a:t>
            </a:r>
          </a:p>
          <a:p>
            <a:r>
              <a:rPr lang="pl-PL" dirty="0">
                <a:solidFill>
                  <a:srgbClr val="000000"/>
                </a:solidFill>
              </a:rPr>
              <a:t>G80U03F</a:t>
            </a:r>
            <a:r>
              <a:rPr lang="en-US" dirty="0">
                <a:solidFill>
                  <a:srgbClr val="000000"/>
                </a:solidFill>
              </a:rPr>
              <a:t> MSE = 0.018427</a:t>
            </a:r>
          </a:p>
        </p:txBody>
      </p:sp>
    </p:spTree>
    <p:extLst>
      <p:ext uri="{BB962C8B-B14F-4D97-AF65-F5344CB8AC3E}">
        <p14:creationId xmlns:p14="http://schemas.microsoft.com/office/powerpoint/2010/main" val="409836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FDA8F-0956-695D-4B67-B7B93A89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F885911-4FCE-451C-4499-DF42D01AC0AF}"/>
              </a:ext>
            </a:extLst>
          </p:cNvPr>
          <p:cNvSpPr txBox="1">
            <a:spLocks/>
          </p:cNvSpPr>
          <p:nvPr/>
        </p:nvSpPr>
        <p:spPr>
          <a:xfrm>
            <a:off x="374246" y="127929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0EC31-DD68-51BF-F4CD-53D449A9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185416"/>
            <a:ext cx="11078255" cy="396824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Results show that</a:t>
            </a:r>
          </a:p>
          <a:p>
            <a:r>
              <a:rPr lang="en-US" dirty="0">
                <a:solidFill>
                  <a:srgbClr val="000000"/>
                </a:solidFill>
              </a:rPr>
              <a:t>The GCN-based surrogate model was able to provide rapid </a:t>
            </a:r>
            <a:r>
              <a:rPr lang="en-US">
                <a:solidFill>
                  <a:srgbClr val="000000"/>
                </a:solidFill>
              </a:rPr>
              <a:t>estimations with high </a:t>
            </a:r>
            <a:r>
              <a:rPr lang="en-US" dirty="0">
                <a:solidFill>
                  <a:srgbClr val="000000"/>
                </a:solidFill>
              </a:rPr>
              <a:t>accuracy.</a:t>
            </a:r>
          </a:p>
          <a:p>
            <a:r>
              <a:rPr lang="en-US" dirty="0">
                <a:solidFill>
                  <a:srgbClr val="000000"/>
                </a:solidFill>
              </a:rPr>
              <a:t>Loss value converges very fast, indicating that the learning process is trivial. This might be due to poor scenario selection.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As the next step:</a:t>
            </a:r>
          </a:p>
          <a:p>
            <a:r>
              <a:rPr lang="en-US" dirty="0">
                <a:solidFill>
                  <a:srgbClr val="000000"/>
                </a:solidFill>
              </a:rPr>
              <a:t>Select more diverse scenarios for training and testing to obtain better generalization.</a:t>
            </a:r>
          </a:p>
          <a:p>
            <a:r>
              <a:rPr lang="en-US" dirty="0">
                <a:solidFill>
                  <a:srgbClr val="000000"/>
                </a:solidFill>
              </a:rPr>
              <a:t>Add another GCN layer to consider the relationship of neighboring nodes at a higher order</a:t>
            </a:r>
          </a:p>
          <a:p>
            <a:r>
              <a:rPr lang="en-US" dirty="0">
                <a:solidFill>
                  <a:srgbClr val="000000"/>
                </a:solidFill>
              </a:rPr>
              <a:t>Employ a batching algorithm to improve training speed and convergence rate.</a:t>
            </a:r>
          </a:p>
          <a:p>
            <a:r>
              <a:rPr lang="en-US" dirty="0">
                <a:solidFill>
                  <a:srgbClr val="000000"/>
                </a:solidFill>
              </a:rPr>
              <a:t>Using a higher learning rate but with reduction on plateau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35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E38-01B6-4F51-AFAD-F0CE09C09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8" y="1775143"/>
            <a:ext cx="7134352" cy="2387600"/>
          </a:xfrm>
        </p:spPr>
        <p:txBody>
          <a:bodyPr/>
          <a:lstStyle/>
          <a:p>
            <a:r>
              <a:rPr lang="en-US" sz="3500" dirty="0">
                <a:latin typeface="Aptos Display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87628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CF4E-5467-CAD6-CBB2-B3CB4849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13" y="1157153"/>
            <a:ext cx="6951472" cy="480131"/>
          </a:xfrm>
        </p:spPr>
        <p:txBody>
          <a:bodyPr/>
          <a:lstStyle/>
          <a:p>
            <a:r>
              <a:rPr lang="en-US" sz="2800" b="1" dirty="0">
                <a:latin typeface="Aptos Display" panose="020B0004020202020204"/>
              </a:rPr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E75EB-E6B9-8842-3A87-EC6DC749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4" y="1765296"/>
            <a:ext cx="5862596" cy="4761469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EBE8FE-AC75-906F-128E-F9655EA9CAF9}"/>
              </a:ext>
            </a:extLst>
          </p:cNvPr>
          <p:cNvGrpSpPr/>
          <p:nvPr/>
        </p:nvGrpSpPr>
        <p:grpSpPr>
          <a:xfrm>
            <a:off x="7817969" y="1561084"/>
            <a:ext cx="3775317" cy="2118287"/>
            <a:chOff x="6608540" y="2737453"/>
            <a:chExt cx="4803401" cy="323157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F77EDDB-D4BA-05CA-BC2A-77076179D574}"/>
                </a:ext>
              </a:extLst>
            </p:cNvPr>
            <p:cNvGrpSpPr/>
            <p:nvPr/>
          </p:nvGrpSpPr>
          <p:grpSpPr>
            <a:xfrm>
              <a:off x="6608540" y="2809875"/>
              <a:ext cx="4803401" cy="3057030"/>
              <a:chOff x="7740762" y="2459837"/>
              <a:chExt cx="3941703" cy="2381349"/>
            </a:xfrm>
          </p:grpSpPr>
          <p:sp>
            <p:nvSpPr>
              <p:cNvPr id="12" name="Google Shape;393;p18">
                <a:extLst>
                  <a:ext uri="{FF2B5EF4-FFF2-40B4-BE49-F238E27FC236}">
                    <a16:creationId xmlns:a16="http://schemas.microsoft.com/office/drawing/2014/main" id="{C1F0F86B-5D50-887C-E4A1-782CFD239BD4}"/>
                  </a:ext>
                </a:extLst>
              </p:cNvPr>
              <p:cNvSpPr txBox="1"/>
              <p:nvPr/>
            </p:nvSpPr>
            <p:spPr>
              <a:xfrm>
                <a:off x="7740762" y="4410339"/>
                <a:ext cx="1865132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  <a:tabLst/>
                  <a:defRPr/>
                </a:pP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 Display" panose="020B0004020202020204"/>
                    <a:ea typeface="Times New Roman"/>
                    <a:cs typeface="Times New Roman"/>
                    <a:sym typeface="Times New Roman"/>
                  </a:rPr>
                  <a:t>Efficiency</a:t>
                </a:r>
                <a:endParaRPr kumimoji="0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 Display" panose="020B0004020202020204"/>
                  <a:cs typeface="Arial"/>
                  <a:sym typeface="Arial"/>
                </a:endParaRPr>
              </a:p>
            </p:txBody>
          </p:sp>
          <p:sp>
            <p:nvSpPr>
              <p:cNvPr id="13" name="Google Shape;394;p18">
                <a:extLst>
                  <a:ext uri="{FF2B5EF4-FFF2-40B4-BE49-F238E27FC236}">
                    <a16:creationId xmlns:a16="http://schemas.microsoft.com/office/drawing/2014/main" id="{1746A6BA-5D8B-2281-7896-171C4FFFD727}"/>
                  </a:ext>
                </a:extLst>
              </p:cNvPr>
              <p:cNvSpPr txBox="1"/>
              <p:nvPr/>
            </p:nvSpPr>
            <p:spPr>
              <a:xfrm>
                <a:off x="10207465" y="2459837"/>
                <a:ext cx="1475000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  <a:tabLst/>
                  <a:defRPr/>
                </a:pP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Times New Roman"/>
                    <a:cs typeface="Times New Roman"/>
                    <a:sym typeface="Times New Roman"/>
                  </a:rPr>
                  <a:t>Accuracy</a:t>
                </a:r>
                <a:endParaRPr kumimoji="0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 Display" panose="020B0004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14" name="Google Shape;390;p18">
                <a:extLst>
                  <a:ext uri="{FF2B5EF4-FFF2-40B4-BE49-F238E27FC236}">
                    <a16:creationId xmlns:a16="http://schemas.microsoft.com/office/drawing/2014/main" id="{21A4C0D6-1347-FEF9-CB07-A7AD2D69EC56}"/>
                  </a:ext>
                </a:extLst>
              </p:cNvPr>
              <p:cNvSpPr/>
              <p:nvPr/>
            </p:nvSpPr>
            <p:spPr>
              <a:xfrm rot="10800000">
                <a:off x="10614590" y="2957094"/>
                <a:ext cx="660751" cy="587668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2E75B5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 Display" panose="020B0004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15" name="Google Shape;390;p18">
                <a:extLst>
                  <a:ext uri="{FF2B5EF4-FFF2-40B4-BE49-F238E27FC236}">
                    <a16:creationId xmlns:a16="http://schemas.microsoft.com/office/drawing/2014/main" id="{1C3DBA9E-CF4A-D74F-46EA-DBDBF9AFA685}"/>
                  </a:ext>
                </a:extLst>
              </p:cNvPr>
              <p:cNvSpPr/>
              <p:nvPr/>
            </p:nvSpPr>
            <p:spPr>
              <a:xfrm>
                <a:off x="8342953" y="3863962"/>
                <a:ext cx="660751" cy="587668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2E75B5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 Display" panose="020B0004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50F286-2232-367B-0D9E-1899AD0F5FA0}"/>
                  </a:ext>
                </a:extLst>
              </p:cNvPr>
              <p:cNvSpPr/>
              <p:nvPr/>
            </p:nvSpPr>
            <p:spPr>
              <a:xfrm rot="701497">
                <a:off x="8116926" y="3374571"/>
                <a:ext cx="3302601" cy="608682"/>
              </a:xfrm>
              <a:prstGeom prst="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200" b="1" dirty="0">
                    <a:solidFill>
                      <a:srgbClr val="000000"/>
                    </a:solidFill>
                    <a:latin typeface="Aptos Display" panose="020B0004020202020204"/>
                    <a:ea typeface="Calibri"/>
                    <a:cs typeface="Calibri"/>
                    <a:sym typeface="Calibri"/>
                  </a:rPr>
                  <a:t>Physics-based modeling</a:t>
                </a:r>
              </a:p>
            </p:txBody>
          </p:sp>
        </p:grpSp>
        <p:sp>
          <p:nvSpPr>
            <p:cNvPr id="11" name="Rectangle: Diagonal Corners Snipped 10">
              <a:extLst>
                <a:ext uri="{FF2B5EF4-FFF2-40B4-BE49-F238E27FC236}">
                  <a16:creationId xmlns:a16="http://schemas.microsoft.com/office/drawing/2014/main" id="{29674579-F7A3-EE13-3EC7-1698C19107A3}"/>
                </a:ext>
              </a:extLst>
            </p:cNvPr>
            <p:cNvSpPr/>
            <p:nvPr/>
          </p:nvSpPr>
          <p:spPr>
            <a:xfrm flipH="1">
              <a:off x="6848207" y="2737453"/>
              <a:ext cx="4563734" cy="3231574"/>
            </a:xfrm>
            <a:prstGeom prst="snip2Diag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1E88D10-007B-AC12-4A40-60D9A9F3D51D}"/>
              </a:ext>
            </a:extLst>
          </p:cNvPr>
          <p:cNvSpPr/>
          <p:nvPr/>
        </p:nvSpPr>
        <p:spPr>
          <a:xfrm flipH="1">
            <a:off x="8394740" y="3759022"/>
            <a:ext cx="532791" cy="427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331D50-4940-AFDF-E93D-4039512DA2DA}"/>
              </a:ext>
            </a:extLst>
          </p:cNvPr>
          <p:cNvSpPr/>
          <p:nvPr/>
        </p:nvSpPr>
        <p:spPr>
          <a:xfrm>
            <a:off x="8927531" y="3766145"/>
            <a:ext cx="2091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ptos Display" panose="020B0004020202020204"/>
              </a:rPr>
              <a:t>Surrogate modeling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54126-CFF0-07F1-A0DC-40F635398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5" r="1612" b="5373"/>
          <a:stretch/>
        </p:blipFill>
        <p:spPr>
          <a:xfrm>
            <a:off x="7438303" y="4239837"/>
            <a:ext cx="4332136" cy="2490311"/>
          </a:xfrm>
          <a:prstGeom prst="rect">
            <a:avLst/>
          </a:prstGeom>
          <a:ln>
            <a:solidFill>
              <a:srgbClr val="305698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D12F73A3-04E4-AE37-F2E2-76F497576F95}"/>
              </a:ext>
            </a:extLst>
          </p:cNvPr>
          <p:cNvSpPr/>
          <p:nvPr/>
        </p:nvSpPr>
        <p:spPr>
          <a:xfrm rot="16200000" flipH="1">
            <a:off x="6932641" y="2068120"/>
            <a:ext cx="532791" cy="1237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8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0FECF-F4E7-4361-C5B8-A6F8D1CB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2D41539-CCD3-B67D-BF81-CD02E19E6F56}"/>
              </a:ext>
            </a:extLst>
          </p:cNvPr>
          <p:cNvSpPr txBox="1">
            <a:spLocks/>
          </p:cNvSpPr>
          <p:nvPr/>
        </p:nvSpPr>
        <p:spPr>
          <a:xfrm>
            <a:off x="248113" y="1157153"/>
            <a:ext cx="6951472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Required Data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95F599B4-C9B3-52DF-F89E-5B93B5A54043}"/>
              </a:ext>
            </a:extLst>
          </p:cNvPr>
          <p:cNvSpPr/>
          <p:nvPr/>
        </p:nvSpPr>
        <p:spPr>
          <a:xfrm>
            <a:off x="4889037" y="5588448"/>
            <a:ext cx="2410887" cy="698023"/>
          </a:xfrm>
          <a:prstGeom prst="snip2DiagRect">
            <a:avLst>
              <a:gd name="adj1" fmla="val 0"/>
              <a:gd name="adj2" fmla="val 32235"/>
            </a:avLst>
          </a:prstGeom>
          <a:solidFill>
            <a:srgbClr val="FFD85D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Surrogate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F75432-9D73-41CE-FDDF-C280ABFCEA57}"/>
              </a:ext>
            </a:extLst>
          </p:cNvPr>
          <p:cNvSpPr/>
          <p:nvPr/>
        </p:nvSpPr>
        <p:spPr>
          <a:xfrm>
            <a:off x="685800" y="1912618"/>
            <a:ext cx="2002972" cy="598714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Storm surge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39BAEF-7F11-876A-99C4-646F41739BB8}"/>
              </a:ext>
            </a:extLst>
          </p:cNvPr>
          <p:cNvSpPr/>
          <p:nvPr/>
        </p:nvSpPr>
        <p:spPr>
          <a:xfrm>
            <a:off x="685800" y="3162356"/>
            <a:ext cx="1698306" cy="598714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Topography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815D9FF-75FC-29BF-2794-E9375353DE6E}"/>
              </a:ext>
            </a:extLst>
          </p:cNvPr>
          <p:cNvSpPr/>
          <p:nvPr/>
        </p:nvSpPr>
        <p:spPr>
          <a:xfrm flipH="1">
            <a:off x="3242237" y="2563642"/>
            <a:ext cx="2187094" cy="598714"/>
          </a:xfrm>
          <a:prstGeom prst="parallelogram">
            <a:avLst/>
          </a:prstGeom>
          <a:solidFill>
            <a:srgbClr val="FFD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Bathtub 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F0DD51-DB7E-2418-5083-1B419BE2F242}"/>
              </a:ext>
            </a:extLst>
          </p:cNvPr>
          <p:cNvSpPr/>
          <p:nvPr/>
        </p:nvSpPr>
        <p:spPr>
          <a:xfrm>
            <a:off x="685799" y="4320822"/>
            <a:ext cx="2267339" cy="598714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Drainage network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0376B22-FF15-5C4A-AB24-5BC2A0354F31}"/>
              </a:ext>
            </a:extLst>
          </p:cNvPr>
          <p:cNvSpPr/>
          <p:nvPr/>
        </p:nvSpPr>
        <p:spPr>
          <a:xfrm flipH="1">
            <a:off x="4889037" y="3933091"/>
            <a:ext cx="2187094" cy="617237"/>
          </a:xfrm>
          <a:prstGeom prst="parallelogram">
            <a:avLst/>
          </a:prstGeom>
          <a:solidFill>
            <a:srgbClr val="FFD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SWMM 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E361A-C798-5C21-1534-904616F3EF6D}"/>
              </a:ext>
            </a:extLst>
          </p:cNvPr>
          <p:cNvSpPr/>
          <p:nvPr/>
        </p:nvSpPr>
        <p:spPr>
          <a:xfrm>
            <a:off x="6372635" y="2552756"/>
            <a:ext cx="2814907" cy="61723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Inundation time series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C2BBC2-340A-1E26-BA53-4D507C4C45FD}"/>
              </a:ext>
            </a:extLst>
          </p:cNvPr>
          <p:cNvSpPr/>
          <p:nvPr/>
        </p:nvSpPr>
        <p:spPr>
          <a:xfrm>
            <a:off x="8402333" y="3911319"/>
            <a:ext cx="2814907" cy="668396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Outfall discharge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7E39E4D-29CD-FF57-1C86-C45E994AF8DD}"/>
              </a:ext>
            </a:extLst>
          </p:cNvPr>
          <p:cNvSpPr/>
          <p:nvPr/>
        </p:nvSpPr>
        <p:spPr>
          <a:xfrm>
            <a:off x="685800" y="5610220"/>
            <a:ext cx="2308706" cy="653236"/>
          </a:xfrm>
          <a:prstGeom prst="roundRect">
            <a:avLst>
              <a:gd name="adj" fmla="val 50000"/>
            </a:avLst>
          </a:prstGeom>
          <a:solidFill>
            <a:srgbClr val="DCC5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New Storm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73FEFDD-C76E-7DFF-DAB0-E1617142550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688772" y="2211975"/>
            <a:ext cx="1572173" cy="35166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E3C821D-2586-429A-276C-06734A739846}"/>
              </a:ext>
            </a:extLst>
          </p:cNvPr>
          <p:cNvCxnSpPr>
            <a:cxnSpLocks/>
            <a:stCxn id="8" idx="3"/>
            <a:endCxn id="9" idx="4"/>
          </p:cNvCxnSpPr>
          <p:nvPr/>
        </p:nvCxnSpPr>
        <p:spPr>
          <a:xfrm flipV="1">
            <a:off x="2384106" y="3162356"/>
            <a:ext cx="1951678" cy="29935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2C4D1AB-906B-CBCE-628B-9D84382BDD30}"/>
              </a:ext>
            </a:extLst>
          </p:cNvPr>
          <p:cNvCxnSpPr>
            <a:cxnSpLocks/>
            <a:stCxn id="9" idx="5"/>
            <a:endCxn id="14" idx="1"/>
          </p:cNvCxnSpPr>
          <p:nvPr/>
        </p:nvCxnSpPr>
        <p:spPr>
          <a:xfrm flipV="1">
            <a:off x="5354492" y="2861375"/>
            <a:ext cx="1018143" cy="16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6E36B1D-E997-7AE0-D5B4-637614B24B0C}"/>
              </a:ext>
            </a:extLst>
          </p:cNvPr>
          <p:cNvCxnSpPr>
            <a:cxnSpLocks/>
            <a:stCxn id="14" idx="2"/>
            <a:endCxn id="13" idx="1"/>
          </p:cNvCxnSpPr>
          <p:nvPr/>
        </p:nvCxnSpPr>
        <p:spPr>
          <a:xfrm rot="5400000">
            <a:off x="6461210" y="2614212"/>
            <a:ext cx="763098" cy="187466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9854E37-9E36-A6FC-A4CD-2DCF765CC635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6998976" y="4241710"/>
            <a:ext cx="1403357" cy="380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7E2961F-C7B2-98D6-0A2F-AA16A6966C62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>
            <a:off x="5832520" y="3431955"/>
            <a:ext cx="2418455" cy="1894531"/>
          </a:xfrm>
          <a:prstGeom prst="bentConnector3">
            <a:avLst>
              <a:gd name="adj1" fmla="val 6800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2533F4E-A545-9EF2-3176-17E6C3EE8729}"/>
              </a:ext>
            </a:extLst>
          </p:cNvPr>
          <p:cNvCxnSpPr>
            <a:cxnSpLocks/>
            <a:stCxn id="15" idx="2"/>
            <a:endCxn id="5" idx="3"/>
          </p:cNvCxnSpPr>
          <p:nvPr/>
        </p:nvCxnSpPr>
        <p:spPr>
          <a:xfrm rot="5400000">
            <a:off x="7447768" y="3226428"/>
            <a:ext cx="1008733" cy="3715306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FEE940EC-8F25-89E5-6219-604118E95BAA}"/>
              </a:ext>
            </a:extLst>
          </p:cNvPr>
          <p:cNvCxnSpPr>
            <a:cxnSpLocks/>
            <a:stCxn id="16" idx="3"/>
            <a:endCxn id="5" idx="2"/>
          </p:cNvCxnSpPr>
          <p:nvPr/>
        </p:nvCxnSpPr>
        <p:spPr>
          <a:xfrm>
            <a:off x="2994506" y="5936838"/>
            <a:ext cx="1894531" cy="622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6883359-F59F-0CB3-CA4D-F8FFC4CFBBD7}"/>
              </a:ext>
            </a:extLst>
          </p:cNvPr>
          <p:cNvSpPr/>
          <p:nvPr/>
        </p:nvSpPr>
        <p:spPr>
          <a:xfrm>
            <a:off x="8847144" y="5583671"/>
            <a:ext cx="2898542" cy="698023"/>
          </a:xfrm>
          <a:prstGeom prst="roundRect">
            <a:avLst>
              <a:gd name="adj" fmla="val 50000"/>
            </a:avLst>
          </a:prstGeom>
          <a:solidFill>
            <a:srgbClr val="DCC5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Estimated discharge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67E52D2-633E-404C-8C38-6C4F66867DA1}"/>
              </a:ext>
            </a:extLst>
          </p:cNvPr>
          <p:cNvCxnSpPr>
            <a:cxnSpLocks/>
            <a:stCxn id="5" idx="0"/>
            <a:endCxn id="92" idx="1"/>
          </p:cNvCxnSpPr>
          <p:nvPr/>
        </p:nvCxnSpPr>
        <p:spPr>
          <a:xfrm flipV="1">
            <a:off x="7299924" y="5932683"/>
            <a:ext cx="1547220" cy="4777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11BE6FB4-AB47-8B63-59EA-D87FB28638E3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2953138" y="4241710"/>
            <a:ext cx="2013054" cy="37846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8892A785-D307-3C76-B3AE-6259BE126A5E}"/>
              </a:ext>
            </a:extLst>
          </p:cNvPr>
          <p:cNvCxnSpPr>
            <a:cxnSpLocks/>
            <a:stCxn id="12" idx="2"/>
            <a:endCxn id="5" idx="3"/>
          </p:cNvCxnSpPr>
          <p:nvPr/>
        </p:nvCxnSpPr>
        <p:spPr>
          <a:xfrm rot="16200000" flipH="1">
            <a:off x="3622519" y="3116486"/>
            <a:ext cx="668912" cy="427501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69129-C1D7-1B83-F0AA-F75A321D4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40" y="1895495"/>
            <a:ext cx="4663460" cy="233088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Bellinge, Denmark</a:t>
            </a:r>
          </a:p>
          <a:p>
            <a:r>
              <a:rPr lang="en-US" dirty="0">
                <a:solidFill>
                  <a:srgbClr val="000000"/>
                </a:solidFill>
              </a:rPr>
              <a:t>Consists of combined and separate systems</a:t>
            </a:r>
          </a:p>
          <a:p>
            <a:r>
              <a:rPr lang="en-US" dirty="0">
                <a:solidFill>
                  <a:srgbClr val="000000"/>
                </a:solidFill>
              </a:rPr>
              <a:t>Over 10,000 nodes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AE0661-541F-3528-2DE6-E124EE06670F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Benchmark Case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EB5A4-376A-6BB0-31D9-79DFF69F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1497104"/>
            <a:ext cx="5959879" cy="5132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9EAE35-43D8-4F63-C952-91D69E5D4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59" y="4298513"/>
            <a:ext cx="2832739" cy="2330887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8D9891-2222-B241-7A30-B24045A215A5}"/>
              </a:ext>
            </a:extLst>
          </p:cNvPr>
          <p:cNvCxnSpPr>
            <a:cxnSpLocks/>
          </p:cNvCxnSpPr>
          <p:nvPr/>
        </p:nvCxnSpPr>
        <p:spPr>
          <a:xfrm flipH="1" flipV="1">
            <a:off x="5600898" y="4298513"/>
            <a:ext cx="2962077" cy="19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47698B-2FBA-744D-C6B6-831C16D312A7}"/>
              </a:ext>
            </a:extLst>
          </p:cNvPr>
          <p:cNvCxnSpPr>
            <a:cxnSpLocks/>
          </p:cNvCxnSpPr>
          <p:nvPr/>
        </p:nvCxnSpPr>
        <p:spPr>
          <a:xfrm flipH="1">
            <a:off x="5600898" y="4975931"/>
            <a:ext cx="2979741" cy="1653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DD5654-23C9-4F88-B9A6-C8ADAB8A53D2}"/>
              </a:ext>
            </a:extLst>
          </p:cNvPr>
          <p:cNvSpPr/>
          <p:nvPr/>
        </p:nvSpPr>
        <p:spPr>
          <a:xfrm>
            <a:off x="8580638" y="4495800"/>
            <a:ext cx="543041" cy="4724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2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7524-9E73-BCB7-BDD6-CC604BBDF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2ED99-4236-C17C-CB07-3AF462A7C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71" y="1822020"/>
            <a:ext cx="5387360" cy="233088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Combined network</a:t>
            </a: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1020 Nodes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1026 Edges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E755E0-AACE-B03B-025E-0A422BFEA5DE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Benchmark Case Study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2A81D-D71A-E1E5-043C-98C9EF55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58" y="2275114"/>
            <a:ext cx="8548387" cy="44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15C34-DAF8-5A01-E572-4DAE00097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map of a city&#10;&#10;AI-generated content may be incorrect.">
            <a:extLst>
              <a:ext uri="{FF2B5EF4-FFF2-40B4-BE49-F238E27FC236}">
                <a16:creationId xmlns:a16="http://schemas.microsoft.com/office/drawing/2014/main" id="{4BFE1A3B-FEBB-DCED-1FE3-9DBA967EE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4" y="1008351"/>
            <a:ext cx="7914756" cy="542772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225476-5482-1E06-330D-EE0B2ACE92F0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Benchmark Case Study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5E5C68-1481-AA3D-D02A-96E783364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71" y="3841616"/>
            <a:ext cx="4699858" cy="3013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8F34-A5F4-1FF8-9A40-D6A2AF46424E}"/>
              </a:ext>
            </a:extLst>
          </p:cNvPr>
          <p:cNvSpPr txBox="1">
            <a:spLocks/>
          </p:cNvSpPr>
          <p:nvPr/>
        </p:nvSpPr>
        <p:spPr>
          <a:xfrm>
            <a:off x="383771" y="1623215"/>
            <a:ext cx="5387360" cy="23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Average node degree: 2.01</a:t>
            </a:r>
          </a:p>
          <a:p>
            <a:r>
              <a:rPr lang="en-US" dirty="0">
                <a:solidFill>
                  <a:srgbClr val="000000"/>
                </a:solidFill>
              </a:rPr>
              <a:t>Average betweenness centrality: 0.0025</a:t>
            </a:r>
          </a:p>
          <a:p>
            <a:r>
              <a:rPr lang="en-US" dirty="0" err="1">
                <a:solidFill>
                  <a:srgbClr val="000000"/>
                </a:solidFill>
              </a:rPr>
              <a:t>Assortativity</a:t>
            </a:r>
            <a:r>
              <a:rPr lang="en-US" dirty="0">
                <a:solidFill>
                  <a:srgbClr val="000000"/>
                </a:solidFill>
              </a:rPr>
              <a:t> coefficient: 0.0116</a:t>
            </a:r>
          </a:p>
          <a:p>
            <a:r>
              <a:rPr lang="en-US" dirty="0">
                <a:solidFill>
                  <a:srgbClr val="000000"/>
                </a:solidFill>
              </a:rPr>
              <a:t>Triadic closure: 0.023</a:t>
            </a:r>
          </a:p>
          <a:p>
            <a:r>
              <a:rPr lang="en-US" dirty="0">
                <a:solidFill>
                  <a:srgbClr val="000000"/>
                </a:solidFill>
              </a:rPr>
              <a:t>Network diameter cannot be defined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1EF394-96B3-C69F-DB54-5053070DE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711" y="5675036"/>
            <a:ext cx="951986" cy="97053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D19AC-8CF9-D287-0B20-BDF4580B0514}"/>
              </a:ext>
            </a:extLst>
          </p:cNvPr>
          <p:cNvCxnSpPr>
            <a:cxnSpLocks/>
          </p:cNvCxnSpPr>
          <p:nvPr/>
        </p:nvCxnSpPr>
        <p:spPr>
          <a:xfrm>
            <a:off x="8596792" y="5076431"/>
            <a:ext cx="476919" cy="5986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F70653-C5A0-8F99-2031-4B4546CBA53B}"/>
              </a:ext>
            </a:extLst>
          </p:cNvPr>
          <p:cNvCxnSpPr>
            <a:cxnSpLocks/>
          </p:cNvCxnSpPr>
          <p:nvPr/>
        </p:nvCxnSpPr>
        <p:spPr>
          <a:xfrm>
            <a:off x="9123680" y="5076431"/>
            <a:ext cx="902017" cy="5986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42C2C-7687-81FD-997A-42A313A4A4F1}"/>
              </a:ext>
            </a:extLst>
          </p:cNvPr>
          <p:cNvSpPr/>
          <p:nvPr/>
        </p:nvSpPr>
        <p:spPr>
          <a:xfrm>
            <a:off x="8580639" y="4603991"/>
            <a:ext cx="543041" cy="4724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77559-84C5-924B-17F4-7655F3C6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2C6C7-7B2C-1705-5827-8D982E44C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39" y="1886680"/>
            <a:ext cx="11369061" cy="7476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74 storm surge scenarios with 15 min interval were gathered from the coastal hazard system data base.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429C23-7F6C-1B2D-1BB0-13CF19985A46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Flood Scenarios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6B0FF22-2F73-3D52-4768-692218DDF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05311"/>
              </p:ext>
            </p:extLst>
          </p:nvPr>
        </p:nvGraphicFramePr>
        <p:xfrm>
          <a:off x="383771" y="2933787"/>
          <a:ext cx="4812697" cy="355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F4F2F59-C119-B6BC-7CEF-A71DC6B8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95" y="3063631"/>
            <a:ext cx="6091817" cy="3299364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EC7B08BA-2630-5227-48B9-80868B0F0691}"/>
              </a:ext>
            </a:extLst>
          </p:cNvPr>
          <p:cNvSpPr/>
          <p:nvPr/>
        </p:nvSpPr>
        <p:spPr>
          <a:xfrm rot="16200000" flipH="1">
            <a:off x="5249081" y="4461804"/>
            <a:ext cx="397791" cy="503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7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1625F-4090-ADD4-E232-67FF882D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FCE15-31A3-B7FB-62FA-4266D273B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854" y="1743805"/>
                <a:ext cx="11078255" cy="153279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74 flood scenarios following “bathtub” model and converted to rainfall depth series with 5 min intervals.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𝑅𝑎𝑖𝑛𝑓𝑎𝑙𝑙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𝑑𝑒𝑝𝑡h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𝑊𝑎𝑡𝑒𝑟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𝑟𝑎𝑛𝑑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(0.33, 0.66)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FCE15-31A3-B7FB-62FA-4266D273B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854" y="1743805"/>
                <a:ext cx="11078255" cy="1532795"/>
              </a:xfrm>
              <a:blipFill>
                <a:blip r:embed="rId2"/>
                <a:stretch>
                  <a:fillRect l="-605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7CF3556-9AAB-5EE7-A798-B71666A99033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Conversion to Rainfall Scenarios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1F192-AA21-2F0F-60B9-7EA17AE0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56" y="3080657"/>
            <a:ext cx="5862526" cy="3175178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02B0BA-F553-A04C-505C-5A461D3524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497841"/>
              </p:ext>
            </p:extLst>
          </p:nvPr>
        </p:nvGraphicFramePr>
        <p:xfrm>
          <a:off x="6828199" y="2988528"/>
          <a:ext cx="5270938" cy="3393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00493388-486E-27B0-EE11-C84A096252CE}"/>
              </a:ext>
            </a:extLst>
          </p:cNvPr>
          <p:cNvSpPr/>
          <p:nvPr/>
        </p:nvSpPr>
        <p:spPr>
          <a:xfrm rot="16200000" flipH="1">
            <a:off x="6261195" y="4416737"/>
            <a:ext cx="397791" cy="503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7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AD68E-BAD1-E35F-8DE9-1D1D0457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Down 6">
            <a:extLst>
              <a:ext uri="{FF2B5EF4-FFF2-40B4-BE49-F238E27FC236}">
                <a16:creationId xmlns:a16="http://schemas.microsoft.com/office/drawing/2014/main" id="{226FE745-C29B-5128-D731-DBB7BE58E89F}"/>
              </a:ext>
            </a:extLst>
          </p:cNvPr>
          <p:cNvSpPr/>
          <p:nvPr/>
        </p:nvSpPr>
        <p:spPr>
          <a:xfrm rot="16200000" flipH="1">
            <a:off x="5870979" y="4218930"/>
            <a:ext cx="397791" cy="89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C95320-EFE5-424A-3A79-ED18740F4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54" y="1743805"/>
            <a:ext cx="11078255" cy="396824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Discharge time series at 9 outfalls of the network were obtained from SWMM simulations for all 74 scenarios.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583A72-0C46-6EB2-C622-5D02666C528A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Drainage simulations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91E4D-AA59-5E41-FA36-6CAF08D4CE0E}"/>
              </a:ext>
            </a:extLst>
          </p:cNvPr>
          <p:cNvSpPr txBox="1"/>
          <p:nvPr/>
        </p:nvSpPr>
        <p:spPr>
          <a:xfrm>
            <a:off x="5227071" y="4182344"/>
            <a:ext cx="157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SWMM model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8820256-6325-4F3E-5F3D-27EC31ED59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586058"/>
              </p:ext>
            </p:extLst>
          </p:nvPr>
        </p:nvGraphicFramePr>
        <p:xfrm>
          <a:off x="214688" y="2686990"/>
          <a:ext cx="5169856" cy="3393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ED2329E-A13E-65A1-BF77-66F0DDCFD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202" y="2432392"/>
            <a:ext cx="5341389" cy="39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8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rmal_Powerpoint_Master_Brand_Widescreen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Formal_Powerpoint_Master_Brand_Widescreen</Template>
  <TotalTime>6170</TotalTime>
  <Words>558</Words>
  <Application>Microsoft Office PowerPoint</Application>
  <PresentationFormat>Widescreen</PresentationFormat>
  <Paragraphs>125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Georgia</vt:lpstr>
      <vt:lpstr>System Font Regular</vt:lpstr>
      <vt:lpstr>Times New Roman</vt:lpstr>
      <vt:lpstr>Formal_Powerpoint_Master_Brand_Widescreen</vt:lpstr>
      <vt:lpstr>Final Presentation: surrogate modeling of drainage networks under coastal flooding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GNN-based surrogate model for stormwater networks</dc:title>
  <dc:creator>Mohammad Movahhed</dc:creator>
  <cp:lastModifiedBy>Mohammad Movahhed</cp:lastModifiedBy>
  <cp:revision>79</cp:revision>
  <dcterms:created xsi:type="dcterms:W3CDTF">2025-02-11T17:25:05Z</dcterms:created>
  <dcterms:modified xsi:type="dcterms:W3CDTF">2025-05-15T15:08:06Z</dcterms:modified>
</cp:coreProperties>
</file>